
<file path=[Content_Types].xml><?xml version="1.0" encoding="utf-8"?>
<Types xmlns="http://schemas.openxmlformats.org/package/2006/content-types">
  <Default Extension="avi" ContentType="video/x-msvideo"/>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89" r:id="rId3"/>
    <p:sldId id="273" r:id="rId4"/>
    <p:sldId id="292" r:id="rId5"/>
    <p:sldId id="301" r:id="rId6"/>
    <p:sldId id="294" r:id="rId7"/>
    <p:sldId id="264" r:id="rId8"/>
    <p:sldId id="283" r:id="rId9"/>
    <p:sldId id="265" r:id="rId10"/>
    <p:sldId id="299" r:id="rId11"/>
    <p:sldId id="303" r:id="rId12"/>
    <p:sldId id="297" r:id="rId13"/>
    <p:sldId id="280" r:id="rId14"/>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54A5A-9944-40D9-86B1-EF38F3B0C578}" v="62" dt="2022-01-22T13:35:34.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0" autoAdjust="0"/>
    <p:restoredTop sz="95383" autoAdjust="0"/>
  </p:normalViewPr>
  <p:slideViewPr>
    <p:cSldViewPr snapToGrid="0">
      <p:cViewPr varScale="1">
        <p:scale>
          <a:sx n="84" d="100"/>
          <a:sy n="84" d="100"/>
        </p:scale>
        <p:origin x="47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34112ac1-4c34-4e4b-972a-35b76f02b083" providerId="ADAL" clId="{FEE4FF8C-1591-4C73-98F6-DA7C5CC14116}"/>
    <pc:docChg chg="modSld">
      <pc:chgData name="Reiji KOBAYASHI" userId="34112ac1-4c34-4e4b-972a-35b76f02b083" providerId="ADAL" clId="{FEE4FF8C-1591-4C73-98F6-DA7C5CC14116}" dt="2022-01-22T13:59:05.745" v="14" actId="14100"/>
      <pc:docMkLst>
        <pc:docMk/>
      </pc:docMkLst>
      <pc:sldChg chg="modSp mod">
        <pc:chgData name="Reiji KOBAYASHI" userId="34112ac1-4c34-4e4b-972a-35b76f02b083" providerId="ADAL" clId="{FEE4FF8C-1591-4C73-98F6-DA7C5CC14116}" dt="2022-01-22T13:58:41.362" v="12" actId="692"/>
        <pc:sldMkLst>
          <pc:docMk/>
          <pc:sldMk cId="4277233714" sldId="265"/>
        </pc:sldMkLst>
        <pc:spChg chg="mod">
          <ac:chgData name="Reiji KOBAYASHI" userId="34112ac1-4c34-4e4b-972a-35b76f02b083" providerId="ADAL" clId="{FEE4FF8C-1591-4C73-98F6-DA7C5CC14116}" dt="2022-01-22T13:58:41.362" v="12" actId="692"/>
          <ac:spMkLst>
            <pc:docMk/>
            <pc:sldMk cId="4277233714" sldId="265"/>
            <ac:spMk id="72" creationId="{29245FEA-0072-4555-A14B-7DBA631A07C6}"/>
          </ac:spMkLst>
        </pc:spChg>
      </pc:sldChg>
      <pc:sldChg chg="modSp mod">
        <pc:chgData name="Reiji KOBAYASHI" userId="34112ac1-4c34-4e4b-972a-35b76f02b083" providerId="ADAL" clId="{FEE4FF8C-1591-4C73-98F6-DA7C5CC14116}" dt="2022-01-22T13:58:30.261" v="6" actId="692"/>
        <pc:sldMkLst>
          <pc:docMk/>
          <pc:sldMk cId="4253402532" sldId="283"/>
        </pc:sldMkLst>
        <pc:spChg chg="mod">
          <ac:chgData name="Reiji KOBAYASHI" userId="34112ac1-4c34-4e4b-972a-35b76f02b083" providerId="ADAL" clId="{FEE4FF8C-1591-4C73-98F6-DA7C5CC14116}" dt="2022-01-22T13:58:30.261" v="6" actId="692"/>
          <ac:spMkLst>
            <pc:docMk/>
            <pc:sldMk cId="4253402532" sldId="283"/>
            <ac:spMk id="31" creationId="{3B9CA283-209C-4853-A99B-CD724B261192}"/>
          </ac:spMkLst>
        </pc:spChg>
      </pc:sldChg>
      <pc:sldChg chg="modSp mod">
        <pc:chgData name="Reiji KOBAYASHI" userId="34112ac1-4c34-4e4b-972a-35b76f02b083" providerId="ADAL" clId="{FEE4FF8C-1591-4C73-98F6-DA7C5CC14116}" dt="2022-01-22T13:54:14.055" v="2" actId="20577"/>
        <pc:sldMkLst>
          <pc:docMk/>
          <pc:sldMk cId="1912400941" sldId="288"/>
        </pc:sldMkLst>
        <pc:spChg chg="mod">
          <ac:chgData name="Reiji KOBAYASHI" userId="34112ac1-4c34-4e4b-972a-35b76f02b083" providerId="ADAL" clId="{FEE4FF8C-1591-4C73-98F6-DA7C5CC14116}" dt="2022-01-22T13:54:14.055" v="2" actId="20577"/>
          <ac:spMkLst>
            <pc:docMk/>
            <pc:sldMk cId="1912400941" sldId="288"/>
            <ac:spMk id="9" creationId="{06FCF526-1FC7-4351-9B12-40AB36D29B42}"/>
          </ac:spMkLst>
        </pc:spChg>
      </pc:sldChg>
      <pc:sldChg chg="modSp mod">
        <pc:chgData name="Reiji KOBAYASHI" userId="34112ac1-4c34-4e4b-972a-35b76f02b083" providerId="ADAL" clId="{FEE4FF8C-1591-4C73-98F6-DA7C5CC14116}" dt="2022-01-22T13:59:05.745" v="14" actId="14100"/>
        <pc:sldMkLst>
          <pc:docMk/>
          <pc:sldMk cId="1859156216" sldId="299"/>
        </pc:sldMkLst>
        <pc:picChg chg="mod">
          <ac:chgData name="Reiji KOBAYASHI" userId="34112ac1-4c34-4e4b-972a-35b76f02b083" providerId="ADAL" clId="{FEE4FF8C-1591-4C73-98F6-DA7C5CC14116}" dt="2022-01-22T13:59:05.745" v="14" actId="14100"/>
          <ac:picMkLst>
            <pc:docMk/>
            <pc:sldMk cId="1859156216" sldId="299"/>
            <ac:picMk id="6" creationId="{67A382D1-6A9E-4245-BC89-78679A13409B}"/>
          </ac:picMkLst>
        </pc:pic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docChgLst>
    <pc:chgData name="KOBAYASHI Reiji" userId="6a7beca970407859" providerId="LiveId" clId="{E4759245-E25D-4A6E-B51C-4F00414ED8D2}"/>
    <pc:docChg chg="undo redo custSel addSld delSld modSld">
      <pc:chgData name="KOBAYASHI Reiji" userId="6a7beca970407859" providerId="LiveId" clId="{E4759245-E25D-4A6E-B51C-4F00414ED8D2}" dt="2021-03-20T17:21:12.023" v="2218"/>
      <pc:docMkLst>
        <pc:docMk/>
      </pc:docMkLst>
      <pc:sldChg chg="addSp delSp modSp mod">
        <pc:chgData name="KOBAYASHI Reiji" userId="6a7beca970407859" providerId="LiveId" clId="{E4759245-E25D-4A6E-B51C-4F00414ED8D2}" dt="2021-03-20T16:36:37.433" v="1464" actId="14826"/>
        <pc:sldMkLst>
          <pc:docMk/>
          <pc:sldMk cId="3960897610" sldId="264"/>
        </pc:sldMkLst>
        <pc:spChg chg="del">
          <ac:chgData name="KOBAYASHI Reiji" userId="6a7beca970407859" providerId="LiveId" clId="{E4759245-E25D-4A6E-B51C-4F00414ED8D2}" dt="2021-03-20T16:34:05.098" v="1432" actId="478"/>
          <ac:spMkLst>
            <pc:docMk/>
            <pc:sldMk cId="3960897610" sldId="264"/>
            <ac:spMk id="12" creationId="{06FACCC8-F735-4767-A608-D0E3F22BF4D7}"/>
          </ac:spMkLst>
        </pc:spChg>
        <pc:spChg chg="mod">
          <ac:chgData name="KOBAYASHI Reiji" userId="6a7beca970407859" providerId="LiveId" clId="{E4759245-E25D-4A6E-B51C-4F00414ED8D2}" dt="2021-03-20T16:34:44.784" v="1436" actId="688"/>
          <ac:spMkLst>
            <pc:docMk/>
            <pc:sldMk cId="3960897610" sldId="264"/>
            <ac:spMk id="13" creationId="{7E9C5FE7-8509-4CB7-8183-9905F784625C}"/>
          </ac:spMkLst>
        </pc:spChg>
        <pc:spChg chg="mod">
          <ac:chgData name="KOBAYASHI Reiji" userId="6a7beca970407859" providerId="LiveId" clId="{E4759245-E25D-4A6E-B51C-4F00414ED8D2}" dt="2021-03-20T16:35:34.466" v="1461" actId="688"/>
          <ac:spMkLst>
            <pc:docMk/>
            <pc:sldMk cId="3960897610" sldId="264"/>
            <ac:spMk id="15" creationId="{1B56261E-070B-4562-BB9F-69642DAEB5E3}"/>
          </ac:spMkLst>
        </pc:spChg>
        <pc:spChg chg="add mod">
          <ac:chgData name="KOBAYASHI Reiji" userId="6a7beca970407859" providerId="LiveId" clId="{E4759245-E25D-4A6E-B51C-4F00414ED8D2}" dt="2021-03-20T16:34:47.504" v="1438" actId="1076"/>
          <ac:spMkLst>
            <pc:docMk/>
            <pc:sldMk cId="3960897610" sldId="264"/>
            <ac:spMk id="16" creationId="{D9BEDC67-CFAC-4276-BA22-3EAA117C09F8}"/>
          </ac:spMkLst>
        </pc:spChg>
        <pc:spChg chg="mod">
          <ac:chgData name="KOBAYASHI Reiji" userId="6a7beca970407859" providerId="LiveId" clId="{E4759245-E25D-4A6E-B51C-4F00414ED8D2}" dt="2021-03-20T16:34:44.784" v="1436" actId="688"/>
          <ac:spMkLst>
            <pc:docMk/>
            <pc:sldMk cId="3960897610" sldId="264"/>
            <ac:spMk id="21" creationId="{06BC00A6-F59B-4CA2-A8B0-03FA32BDDA72}"/>
          </ac:spMkLst>
        </pc:spChg>
        <pc:grpChg chg="mod">
          <ac:chgData name="KOBAYASHI Reiji" userId="6a7beca970407859" providerId="LiveId" clId="{E4759245-E25D-4A6E-B51C-4F00414ED8D2}" dt="2021-03-20T16:35:01.381" v="1439" actId="688"/>
          <ac:grpSpMkLst>
            <pc:docMk/>
            <pc:sldMk cId="3960897610" sldId="264"/>
            <ac:grpSpMk id="6" creationId="{150162C1-271D-4DCE-A512-6943A92CFDA1}"/>
          </ac:grpSpMkLst>
        </pc:grpChg>
        <pc:picChg chg="mod">
          <ac:chgData name="KOBAYASHI Reiji" userId="6a7beca970407859" providerId="LiveId" clId="{E4759245-E25D-4A6E-B51C-4F00414ED8D2}" dt="2021-03-20T16:35:18.608" v="1452" actId="1037"/>
          <ac:picMkLst>
            <pc:docMk/>
            <pc:sldMk cId="3960897610" sldId="264"/>
            <ac:picMk id="4" creationId="{581C3F26-515E-433A-8277-432CCB5D0FFE}"/>
          </ac:picMkLst>
        </pc:picChg>
        <pc:picChg chg="mod">
          <ac:chgData name="KOBAYASHI Reiji" userId="6a7beca970407859" providerId="LiveId" clId="{E4759245-E25D-4A6E-B51C-4F00414ED8D2}" dt="2021-03-20T16:36:37.433" v="1464" actId="14826"/>
          <ac:picMkLst>
            <pc:docMk/>
            <pc:sldMk cId="3960897610" sldId="264"/>
            <ac:picMk id="5" creationId="{20E94694-0585-4765-8166-8D8AA2C4C03A}"/>
          </ac:picMkLst>
        </pc:picChg>
        <pc:cxnChg chg="mod">
          <ac:chgData name="KOBAYASHI Reiji" userId="6a7beca970407859" providerId="LiveId" clId="{E4759245-E25D-4A6E-B51C-4F00414ED8D2}" dt="2021-03-20T16:35:39.930" v="1462" actId="14100"/>
          <ac:cxnSpMkLst>
            <pc:docMk/>
            <pc:sldMk cId="3960897610" sldId="264"/>
            <ac:cxnSpMk id="9" creationId="{4516A515-033C-4C40-9E4A-8AD97134BA03}"/>
          </ac:cxnSpMkLst>
        </pc:cxnChg>
      </pc:sldChg>
      <pc:sldChg chg="modSp mod">
        <pc:chgData name="KOBAYASHI Reiji" userId="6a7beca970407859" providerId="LiveId" clId="{E4759245-E25D-4A6E-B51C-4F00414ED8D2}" dt="2021-03-20T16:51:37.847" v="1792" actId="206"/>
        <pc:sldMkLst>
          <pc:docMk/>
          <pc:sldMk cId="4277233714" sldId="265"/>
        </pc:sldMkLst>
        <pc:spChg chg="mod">
          <ac:chgData name="KOBAYASHI Reiji" userId="6a7beca970407859" providerId="LiveId" clId="{E4759245-E25D-4A6E-B51C-4F00414ED8D2}" dt="2021-03-20T16:49:31.451" v="1720"/>
          <ac:spMkLst>
            <pc:docMk/>
            <pc:sldMk cId="4277233714" sldId="265"/>
            <ac:spMk id="5" creationId="{79E90764-4BA8-4B76-A90E-3DE3C58FCAE5}"/>
          </ac:spMkLst>
        </pc:spChg>
        <pc:spChg chg="mod">
          <ac:chgData name="KOBAYASHI Reiji" userId="6a7beca970407859" providerId="LiveId" clId="{E4759245-E25D-4A6E-B51C-4F00414ED8D2}" dt="2021-03-20T16:51:37.847" v="1792" actId="206"/>
          <ac:spMkLst>
            <pc:docMk/>
            <pc:sldMk cId="4277233714" sldId="265"/>
            <ac:spMk id="19" creationId="{66804B03-E150-48AD-9BEE-01E36775797E}"/>
          </ac:spMkLst>
        </pc:spChg>
        <pc:spChg chg="mod">
          <ac:chgData name="KOBAYASHI Reiji" userId="6a7beca970407859" providerId="LiveId" clId="{E4759245-E25D-4A6E-B51C-4F00414ED8D2}" dt="2021-03-20T16:40:48.051" v="1482" actId="20577"/>
          <ac:spMkLst>
            <pc:docMk/>
            <pc:sldMk cId="4277233714" sldId="265"/>
            <ac:spMk id="21" creationId="{7E11E81A-194B-4E07-806A-F56A49DA6F21}"/>
          </ac:spMkLst>
        </pc:spChg>
        <pc:spChg chg="mod">
          <ac:chgData name="KOBAYASHI Reiji" userId="6a7beca970407859" providerId="LiveId" clId="{E4759245-E25D-4A6E-B51C-4F00414ED8D2}" dt="2021-03-20T16:48:41.787" v="1683" actId="14100"/>
          <ac:spMkLst>
            <pc:docMk/>
            <pc:sldMk cId="4277233714" sldId="265"/>
            <ac:spMk id="26" creationId="{9F690DFE-DE17-4DC8-BC63-7582C2FEE861}"/>
          </ac:spMkLst>
        </pc:spChg>
        <pc:spChg chg="mod">
          <ac:chgData name="KOBAYASHI Reiji" userId="6a7beca970407859" providerId="LiveId" clId="{E4759245-E25D-4A6E-B51C-4F00414ED8D2}" dt="2021-03-20T16:39:41.669" v="1468"/>
          <ac:spMkLst>
            <pc:docMk/>
            <pc:sldMk cId="4277233714" sldId="265"/>
            <ac:spMk id="29" creationId="{D6224B9D-50DE-4896-9C20-6119F4BF7642}"/>
          </ac:spMkLst>
        </pc:spChg>
        <pc:spChg chg="mod">
          <ac:chgData name="KOBAYASHI Reiji" userId="6a7beca970407859" providerId="LiveId" clId="{E4759245-E25D-4A6E-B51C-4F00414ED8D2}" dt="2021-03-20T16:47:02.257" v="1633" actId="20577"/>
          <ac:spMkLst>
            <pc:docMk/>
            <pc:sldMk cId="4277233714" sldId="265"/>
            <ac:spMk id="31" creationId="{14D06F06-D001-4469-A300-670D9D6E2417}"/>
          </ac:spMkLst>
        </pc:spChg>
        <pc:spChg chg="mod">
          <ac:chgData name="KOBAYASHI Reiji" userId="6a7beca970407859" providerId="LiveId" clId="{E4759245-E25D-4A6E-B51C-4F00414ED8D2}" dt="2021-03-20T16:49:58.822" v="1748" actId="1037"/>
          <ac:spMkLst>
            <pc:docMk/>
            <pc:sldMk cId="4277233714" sldId="265"/>
            <ac:spMk id="36" creationId="{645AB551-FC9C-4166-B1AF-EA65B1BDAF36}"/>
          </ac:spMkLst>
        </pc:spChg>
        <pc:spChg chg="mod">
          <ac:chgData name="KOBAYASHI Reiji" userId="6a7beca970407859" providerId="LiveId" clId="{E4759245-E25D-4A6E-B51C-4F00414ED8D2}" dt="2021-03-20T16:50:04.124" v="1759"/>
          <ac:spMkLst>
            <pc:docMk/>
            <pc:sldMk cId="4277233714" sldId="265"/>
            <ac:spMk id="37" creationId="{85CC8126-D261-44C3-B6E9-D65430FFE177}"/>
          </ac:spMkLst>
        </pc:spChg>
        <pc:spChg chg="mod">
          <ac:chgData name="KOBAYASHI Reiji" userId="6a7beca970407859" providerId="LiveId" clId="{E4759245-E25D-4A6E-B51C-4F00414ED8D2}" dt="2021-03-20T16:50:24.348" v="1775"/>
          <ac:spMkLst>
            <pc:docMk/>
            <pc:sldMk cId="4277233714" sldId="265"/>
            <ac:spMk id="49" creationId="{E74FD232-6925-4005-AEB3-67546C008B20}"/>
          </ac:spMkLst>
        </pc:spChg>
        <pc:spChg chg="mod">
          <ac:chgData name="KOBAYASHI Reiji" userId="6a7beca970407859" providerId="LiveId" clId="{E4759245-E25D-4A6E-B51C-4F00414ED8D2}" dt="2021-03-20T16:50:37.961" v="1788"/>
          <ac:spMkLst>
            <pc:docMk/>
            <pc:sldMk cId="4277233714" sldId="265"/>
            <ac:spMk id="58" creationId="{87495460-B69E-4595-A970-91884BA67588}"/>
          </ac:spMkLst>
        </pc:spChg>
        <pc:spChg chg="mod">
          <ac:chgData name="KOBAYASHI Reiji" userId="6a7beca970407859" providerId="LiveId" clId="{E4759245-E25D-4A6E-B51C-4F00414ED8D2}" dt="2021-03-20T16:40:52.878" v="1484" actId="20577"/>
          <ac:spMkLst>
            <pc:docMk/>
            <pc:sldMk cId="4277233714" sldId="265"/>
            <ac:spMk id="60" creationId="{913313AA-C6A7-45A4-8868-6917F3BBDE8E}"/>
          </ac:spMkLst>
        </pc:spChg>
        <pc:spChg chg="mod">
          <ac:chgData name="KOBAYASHI Reiji" userId="6a7beca970407859" providerId="LiveId" clId="{E4759245-E25D-4A6E-B51C-4F00414ED8D2}" dt="2021-03-20T16:41:04.233" v="1488" actId="20577"/>
          <ac:spMkLst>
            <pc:docMk/>
            <pc:sldMk cId="4277233714" sldId="265"/>
            <ac:spMk id="61" creationId="{ACE904B3-E49A-41F0-8BB9-E8255591585E}"/>
          </ac:spMkLst>
        </pc:spChg>
        <pc:spChg chg="mod">
          <ac:chgData name="KOBAYASHI Reiji" userId="6a7beca970407859" providerId="LiveId" clId="{E4759245-E25D-4A6E-B51C-4F00414ED8D2}" dt="2021-03-20T16:50:29.084" v="1777" actId="1076"/>
          <ac:spMkLst>
            <pc:docMk/>
            <pc:sldMk cId="4277233714" sldId="265"/>
            <ac:spMk id="73" creationId="{368710C6-9611-4330-8BD3-8C1003CB1BBC}"/>
          </ac:spMkLst>
        </pc:spChg>
        <pc:picChg chg="mod">
          <ac:chgData name="KOBAYASHI Reiji" userId="6a7beca970407859" providerId="LiveId" clId="{E4759245-E25D-4A6E-B51C-4F00414ED8D2}" dt="2021-03-20T16:39:11.911" v="1466" actId="14826"/>
          <ac:picMkLst>
            <pc:docMk/>
            <pc:sldMk cId="4277233714" sldId="265"/>
            <ac:picMk id="10" creationId="{E40005B8-F490-4AE7-971F-C9A4F8658157}"/>
          </ac:picMkLst>
        </pc:picChg>
        <pc:cxnChg chg="mod">
          <ac:chgData name="KOBAYASHI Reiji" userId="6a7beca970407859" providerId="LiveId" clId="{E4759245-E25D-4A6E-B51C-4F00414ED8D2}" dt="2021-03-20T16:48:09.588" v="1654" actId="688"/>
          <ac:cxnSpMkLst>
            <pc:docMk/>
            <pc:sldMk cId="4277233714" sldId="265"/>
            <ac:cxnSpMk id="14" creationId="{FD495AC2-7A7B-425A-BC84-A538457DC7FC}"/>
          </ac:cxnSpMkLst>
        </pc:cxnChg>
        <pc:cxnChg chg="mod">
          <ac:chgData name="KOBAYASHI Reiji" userId="6a7beca970407859" providerId="LiveId" clId="{E4759245-E25D-4A6E-B51C-4F00414ED8D2}" dt="2021-03-20T16:48:35.768" v="1681" actId="1076"/>
          <ac:cxnSpMkLst>
            <pc:docMk/>
            <pc:sldMk cId="4277233714" sldId="265"/>
            <ac:cxnSpMk id="25" creationId="{0C7404C3-D543-4420-B91C-88C9778D01F2}"/>
          </ac:cxnSpMkLst>
        </pc:cxnChg>
        <pc:cxnChg chg="mod">
          <ac:chgData name="KOBAYASHI Reiji" userId="6a7beca970407859" providerId="LiveId" clId="{E4759245-E25D-4A6E-B51C-4F00414ED8D2}" dt="2021-03-20T16:49:08.064" v="1709" actId="1038"/>
          <ac:cxnSpMkLst>
            <pc:docMk/>
            <pc:sldMk cId="4277233714" sldId="265"/>
            <ac:cxnSpMk id="57" creationId="{3E347D57-95B3-4006-A768-56D12981CEEF}"/>
          </ac:cxnSpMkLst>
        </pc:cxnChg>
        <pc:cxnChg chg="mod">
          <ac:chgData name="KOBAYASHI Reiji" userId="6a7beca970407859" providerId="LiveId" clId="{E4759245-E25D-4A6E-B51C-4F00414ED8D2}" dt="2021-03-20T16:51:37.847" v="1792" actId="206"/>
          <ac:cxnSpMkLst>
            <pc:docMk/>
            <pc:sldMk cId="4277233714" sldId="265"/>
            <ac:cxnSpMk id="59" creationId="{9C81CA89-09A0-47E4-9547-18625F28E748}"/>
          </ac:cxnSpMkLst>
        </pc:cxnChg>
      </pc:sldChg>
      <pc:sldChg chg="modSp mod">
        <pc:chgData name="KOBAYASHI Reiji" userId="6a7beca970407859" providerId="LiveId" clId="{E4759245-E25D-4A6E-B51C-4F00414ED8D2}" dt="2021-03-20T17:08:51.646" v="2161" actId="404"/>
        <pc:sldMkLst>
          <pc:docMk/>
          <pc:sldMk cId="749193719" sldId="273"/>
        </pc:sldMkLst>
        <pc:spChg chg="mod">
          <ac:chgData name="KOBAYASHI Reiji" userId="6a7beca970407859" providerId="LiveId" clId="{E4759245-E25D-4A6E-B51C-4F00414ED8D2}" dt="2021-03-20T17:08:51.646" v="2161" actId="404"/>
          <ac:spMkLst>
            <pc:docMk/>
            <pc:sldMk cId="749193719" sldId="273"/>
            <ac:spMk id="16" creationId="{4EAEC92C-C230-42FA-AA04-A6EEDE530CB8}"/>
          </ac:spMkLst>
        </pc:spChg>
        <pc:spChg chg="mod">
          <ac:chgData name="KOBAYASHI Reiji" userId="6a7beca970407859" providerId="LiveId" clId="{E4759245-E25D-4A6E-B51C-4F00414ED8D2}" dt="2021-03-20T15:46:49.820" v="901" actId="1035"/>
          <ac:spMkLst>
            <pc:docMk/>
            <pc:sldMk cId="749193719" sldId="273"/>
            <ac:spMk id="17" creationId="{0CA85644-A14B-4D15-8999-31297DE7C82C}"/>
          </ac:spMkLst>
        </pc:spChg>
        <pc:spChg chg="mod">
          <ac:chgData name="KOBAYASHI Reiji" userId="6a7beca970407859" providerId="LiveId" clId="{E4759245-E25D-4A6E-B51C-4F00414ED8D2}" dt="2021-03-20T14:21:17.402" v="23" actId="1076"/>
          <ac:spMkLst>
            <pc:docMk/>
            <pc:sldMk cId="749193719" sldId="273"/>
            <ac:spMk id="21" creationId="{C318DD3A-7F78-4D01-8939-C1DAF9B85C53}"/>
          </ac:spMkLst>
        </pc:spChg>
        <pc:picChg chg="mod">
          <ac:chgData name="KOBAYASHI Reiji" userId="6a7beca970407859" providerId="LiveId" clId="{E4759245-E25D-4A6E-B51C-4F00414ED8D2}" dt="2021-03-20T15:46:15.284" v="879" actId="1038"/>
          <ac:picMkLst>
            <pc:docMk/>
            <pc:sldMk cId="749193719" sldId="273"/>
            <ac:picMk id="5" creationId="{D3688219-5320-480C-A40C-1F6C53A44B22}"/>
          </ac:picMkLst>
        </pc:picChg>
        <pc:cxnChg chg="mod">
          <ac:chgData name="KOBAYASHI Reiji" userId="6a7beca970407859" providerId="LiveId" clId="{E4759245-E25D-4A6E-B51C-4F00414ED8D2}" dt="2021-03-20T15:46:49.820" v="901" actId="1035"/>
          <ac:cxnSpMkLst>
            <pc:docMk/>
            <pc:sldMk cId="749193719" sldId="273"/>
            <ac:cxnSpMk id="22" creationId="{500E7990-F4E8-41E4-B9D3-6D607F94B193}"/>
          </ac:cxnSpMkLst>
        </pc:cxnChg>
      </pc:sldChg>
      <pc:sldChg chg="modSp mod">
        <pc:chgData name="KOBAYASHI Reiji" userId="6a7beca970407859" providerId="LiveId" clId="{E4759245-E25D-4A6E-B51C-4F00414ED8D2}" dt="2021-03-20T15:04:33.489" v="316" actId="20577"/>
        <pc:sldMkLst>
          <pc:docMk/>
          <pc:sldMk cId="845379932" sldId="280"/>
        </pc:sldMkLst>
        <pc:spChg chg="mod">
          <ac:chgData name="KOBAYASHI Reiji" userId="6a7beca970407859" providerId="LiveId" clId="{E4759245-E25D-4A6E-B51C-4F00414ED8D2}" dt="2021-03-20T15:04:33.489" v="316" actId="20577"/>
          <ac:spMkLst>
            <pc:docMk/>
            <pc:sldMk cId="845379932" sldId="280"/>
            <ac:spMk id="7" creationId="{00000000-0000-0000-0000-000000000000}"/>
          </ac:spMkLst>
        </pc:spChg>
      </pc:sldChg>
      <pc:sldChg chg="modSp mod">
        <pc:chgData name="KOBAYASHI Reiji" userId="6a7beca970407859" providerId="LiveId" clId="{E4759245-E25D-4A6E-B51C-4F00414ED8D2}" dt="2021-03-20T16:47:41.066" v="1644" actId="1076"/>
        <pc:sldMkLst>
          <pc:docMk/>
          <pc:sldMk cId="4253402532" sldId="283"/>
        </pc:sldMkLst>
        <pc:spChg chg="mod">
          <ac:chgData name="KOBAYASHI Reiji" userId="6a7beca970407859" providerId="LiveId" clId="{E4759245-E25D-4A6E-B51C-4F00414ED8D2}" dt="2021-03-20T16:47:09.386" v="1639" actId="6549"/>
          <ac:spMkLst>
            <pc:docMk/>
            <pc:sldMk cId="4253402532" sldId="283"/>
            <ac:spMk id="6" creationId="{5F598FEC-6AD4-4849-AF14-152F878F3C86}"/>
          </ac:spMkLst>
        </pc:spChg>
        <pc:spChg chg="mod">
          <ac:chgData name="KOBAYASHI Reiji" userId="6a7beca970407859" providerId="LiveId" clId="{E4759245-E25D-4A6E-B51C-4F00414ED8D2}" dt="2021-03-20T16:44:50.317" v="1622" actId="206"/>
          <ac:spMkLst>
            <pc:docMk/>
            <pc:sldMk cId="4253402532" sldId="283"/>
            <ac:spMk id="19" creationId="{66804B03-E150-48AD-9BEE-01E36775797E}"/>
          </ac:spMkLst>
        </pc:spChg>
        <pc:spChg chg="mod">
          <ac:chgData name="KOBAYASHI Reiji" userId="6a7beca970407859" providerId="LiveId" clId="{E4759245-E25D-4A6E-B51C-4F00414ED8D2}" dt="2021-03-20T16:40:14.224" v="1470" actId="20577"/>
          <ac:spMkLst>
            <pc:docMk/>
            <pc:sldMk cId="4253402532" sldId="283"/>
            <ac:spMk id="21" creationId="{7E11E81A-194B-4E07-806A-F56A49DA6F21}"/>
          </ac:spMkLst>
        </pc:spChg>
        <pc:spChg chg="mod">
          <ac:chgData name="KOBAYASHI Reiji" userId="6a7beca970407859" providerId="LiveId" clId="{E4759245-E25D-4A6E-B51C-4F00414ED8D2}" dt="2021-03-20T16:39:37.559" v="1467"/>
          <ac:spMkLst>
            <pc:docMk/>
            <pc:sldMk cId="4253402532" sldId="283"/>
            <ac:spMk id="28" creationId="{B5F610A6-91C3-4AAC-860E-DA46F06E6BF6}"/>
          </ac:spMkLst>
        </pc:spChg>
        <pc:spChg chg="mod">
          <ac:chgData name="KOBAYASHI Reiji" userId="6a7beca970407859" providerId="LiveId" clId="{E4759245-E25D-4A6E-B51C-4F00414ED8D2}" dt="2021-03-20T16:42:25.851" v="1533" actId="14100"/>
          <ac:spMkLst>
            <pc:docMk/>
            <pc:sldMk cId="4253402532" sldId="283"/>
            <ac:spMk id="38" creationId="{0CD35D21-C3ED-4B8B-AE3A-57932DD3B3D6}"/>
          </ac:spMkLst>
        </pc:spChg>
        <pc:spChg chg="mod">
          <ac:chgData name="KOBAYASHI Reiji" userId="6a7beca970407859" providerId="LiveId" clId="{E4759245-E25D-4A6E-B51C-4F00414ED8D2}" dt="2021-03-20T16:40:21.220" v="1472" actId="20577"/>
          <ac:spMkLst>
            <pc:docMk/>
            <pc:sldMk cId="4253402532" sldId="283"/>
            <ac:spMk id="39" creationId="{6652D95C-E0A2-471B-9A2A-E878A55B8C57}"/>
          </ac:spMkLst>
        </pc:spChg>
        <pc:spChg chg="mod">
          <ac:chgData name="KOBAYASHI Reiji" userId="6a7beca970407859" providerId="LiveId" clId="{E4759245-E25D-4A6E-B51C-4F00414ED8D2}" dt="2021-03-20T16:43:05.390" v="1602" actId="14100"/>
          <ac:spMkLst>
            <pc:docMk/>
            <pc:sldMk cId="4253402532" sldId="283"/>
            <ac:spMk id="41" creationId="{6BED92F8-27C8-4A4A-AA55-E066A4097E46}"/>
          </ac:spMkLst>
        </pc:spChg>
        <pc:spChg chg="mod">
          <ac:chgData name="KOBAYASHI Reiji" userId="6a7beca970407859" providerId="LiveId" clId="{E4759245-E25D-4A6E-B51C-4F00414ED8D2}" dt="2021-03-20T16:47:41.066" v="1644" actId="1076"/>
          <ac:spMkLst>
            <pc:docMk/>
            <pc:sldMk cId="4253402532" sldId="283"/>
            <ac:spMk id="61" creationId="{ACE904B3-E49A-41F0-8BB9-E8255591585E}"/>
          </ac:spMkLst>
        </pc:spChg>
        <pc:picChg chg="mod">
          <ac:chgData name="KOBAYASHI Reiji" userId="6a7beca970407859" providerId="LiveId" clId="{E4759245-E25D-4A6E-B51C-4F00414ED8D2}" dt="2021-03-20T16:38:59.788" v="1465" actId="14826"/>
          <ac:picMkLst>
            <pc:docMk/>
            <pc:sldMk cId="4253402532" sldId="283"/>
            <ac:picMk id="10" creationId="{E40005B8-F490-4AE7-971F-C9A4F8658157}"/>
          </ac:picMkLst>
        </pc:picChg>
        <pc:cxnChg chg="mod">
          <ac:chgData name="KOBAYASHI Reiji" userId="6a7beca970407859" providerId="LiveId" clId="{E4759245-E25D-4A6E-B51C-4F00414ED8D2}" dt="2021-03-20T16:41:33.843" v="1505" actId="688"/>
          <ac:cxnSpMkLst>
            <pc:docMk/>
            <pc:sldMk cId="4253402532" sldId="283"/>
            <ac:cxnSpMk id="14" creationId="{FD495AC2-7A7B-425A-BC84-A538457DC7FC}"/>
          </ac:cxnSpMkLst>
        </pc:cxnChg>
        <pc:cxnChg chg="mod">
          <ac:chgData name="KOBAYASHI Reiji" userId="6a7beca970407859" providerId="LiveId" clId="{E4759245-E25D-4A6E-B51C-4F00414ED8D2}" dt="2021-03-20T16:47:26.670" v="1642" actId="14100"/>
          <ac:cxnSpMkLst>
            <pc:docMk/>
            <pc:sldMk cId="4253402532" sldId="283"/>
            <ac:cxnSpMk id="34" creationId="{4C6F3868-BA5A-4F57-9601-482BAAFBABA5}"/>
          </ac:cxnSpMkLst>
        </pc:cxnChg>
        <pc:cxnChg chg="mod">
          <ac:chgData name="KOBAYASHI Reiji" userId="6a7beca970407859" providerId="LiveId" clId="{E4759245-E25D-4A6E-B51C-4F00414ED8D2}" dt="2021-03-20T16:42:29.226" v="1541" actId="1037"/>
          <ac:cxnSpMkLst>
            <pc:docMk/>
            <pc:sldMk cId="4253402532" sldId="283"/>
            <ac:cxnSpMk id="35" creationId="{1A9E3C68-5AA1-4899-8BAF-0F6AB6D9B471}"/>
          </ac:cxnSpMkLst>
        </pc:cxnChg>
        <pc:cxnChg chg="mod">
          <ac:chgData name="KOBAYASHI Reiji" userId="6a7beca970407859" providerId="LiveId" clId="{E4759245-E25D-4A6E-B51C-4F00414ED8D2}" dt="2021-03-20T16:44:50.317" v="1622" actId="206"/>
          <ac:cxnSpMkLst>
            <pc:docMk/>
            <pc:sldMk cId="4253402532" sldId="283"/>
            <ac:cxnSpMk id="59" creationId="{9C81CA89-09A0-47E4-9547-18625F28E748}"/>
          </ac:cxnSpMkLst>
        </pc:cxnChg>
      </pc:sldChg>
      <pc:sldChg chg="addSp delSp modSp mod">
        <pc:chgData name="KOBAYASHI Reiji" userId="6a7beca970407859" providerId="LiveId" clId="{E4759245-E25D-4A6E-B51C-4F00414ED8D2}" dt="2021-03-20T17:08:33.466" v="2158" actId="404"/>
        <pc:sldMkLst>
          <pc:docMk/>
          <pc:sldMk cId="1912400941" sldId="288"/>
        </pc:sldMkLst>
        <pc:spChg chg="mod">
          <ac:chgData name="KOBAYASHI Reiji" userId="6a7beca970407859" providerId="LiveId" clId="{E4759245-E25D-4A6E-B51C-4F00414ED8D2}" dt="2021-03-20T14:20:41.562" v="14"/>
          <ac:spMkLst>
            <pc:docMk/>
            <pc:sldMk cId="1912400941" sldId="288"/>
            <ac:spMk id="2" creationId="{D510C2A5-2D92-4935-86F7-261740E39F25}"/>
          </ac:spMkLst>
        </pc:spChg>
        <pc:spChg chg="mod">
          <ac:chgData name="KOBAYASHI Reiji" userId="6a7beca970407859" providerId="LiveId" clId="{E4759245-E25D-4A6E-B51C-4F00414ED8D2}" dt="2021-03-20T17:08:33.466" v="2158" actId="404"/>
          <ac:spMkLst>
            <pc:docMk/>
            <pc:sldMk cId="1912400941" sldId="288"/>
            <ac:spMk id="9" creationId="{06FCF526-1FC7-4351-9B12-40AB36D29B42}"/>
          </ac:spMkLst>
        </pc:spChg>
        <pc:spChg chg="del">
          <ac:chgData name="KOBAYASHI Reiji" userId="6a7beca970407859" providerId="LiveId" clId="{E4759245-E25D-4A6E-B51C-4F00414ED8D2}" dt="2021-03-20T15:26:13.685" v="530" actId="478"/>
          <ac:spMkLst>
            <pc:docMk/>
            <pc:sldMk cId="1912400941" sldId="288"/>
            <ac:spMk id="12" creationId="{205185AE-C68D-494B-8B9E-D27935B349AF}"/>
          </ac:spMkLst>
        </pc:spChg>
        <pc:spChg chg="mod">
          <ac:chgData name="KOBAYASHI Reiji" userId="6a7beca970407859" providerId="LiveId" clId="{E4759245-E25D-4A6E-B51C-4F00414ED8D2}" dt="2021-03-20T15:26:40.315" v="533" actId="1076"/>
          <ac:spMkLst>
            <pc:docMk/>
            <pc:sldMk cId="1912400941" sldId="288"/>
            <ac:spMk id="16" creationId="{9ED92C14-DBB9-4B05-828F-A257864F3363}"/>
          </ac:spMkLst>
        </pc:spChg>
        <pc:spChg chg="del">
          <ac:chgData name="KOBAYASHI Reiji" userId="6a7beca970407859" providerId="LiveId" clId="{E4759245-E25D-4A6E-B51C-4F00414ED8D2}" dt="2021-03-20T15:26:13.685" v="530" actId="478"/>
          <ac:spMkLst>
            <pc:docMk/>
            <pc:sldMk cId="1912400941" sldId="288"/>
            <ac:spMk id="20" creationId="{A3D9724C-DACF-46A1-AD1F-E8053AB05601}"/>
          </ac:spMkLst>
        </pc:spChg>
        <pc:spChg chg="del">
          <ac:chgData name="KOBAYASHI Reiji" userId="6a7beca970407859" providerId="LiveId" clId="{E4759245-E25D-4A6E-B51C-4F00414ED8D2}" dt="2021-03-20T15:26:13.685" v="530" actId="478"/>
          <ac:spMkLst>
            <pc:docMk/>
            <pc:sldMk cId="1912400941" sldId="288"/>
            <ac:spMk id="22" creationId="{5F61FF7C-BD36-4ECD-BC99-88EC83228EB2}"/>
          </ac:spMkLst>
        </pc:spChg>
        <pc:spChg chg="del">
          <ac:chgData name="KOBAYASHI Reiji" userId="6a7beca970407859" providerId="LiveId" clId="{E4759245-E25D-4A6E-B51C-4F00414ED8D2}" dt="2021-03-20T15:26:13.685" v="530" actId="478"/>
          <ac:spMkLst>
            <pc:docMk/>
            <pc:sldMk cId="1912400941" sldId="288"/>
            <ac:spMk id="23" creationId="{6E95F953-084E-4C50-989A-0BDA22CADC04}"/>
          </ac:spMkLst>
        </pc:spChg>
        <pc:spChg chg="mod">
          <ac:chgData name="KOBAYASHI Reiji" userId="6a7beca970407859" providerId="LiveId" clId="{E4759245-E25D-4A6E-B51C-4F00414ED8D2}" dt="2021-03-20T15:26:51.735" v="535" actId="1076"/>
          <ac:spMkLst>
            <pc:docMk/>
            <pc:sldMk cId="1912400941" sldId="288"/>
            <ac:spMk id="29" creationId="{ABAD6DA9-AB06-4A1E-BA9D-EAF0AE070006}"/>
          </ac:spMkLst>
        </pc:spChg>
        <pc:picChg chg="del">
          <ac:chgData name="KOBAYASHI Reiji" userId="6a7beca970407859" providerId="LiveId" clId="{E4759245-E25D-4A6E-B51C-4F00414ED8D2}" dt="2021-03-20T15:11:31.709" v="437" actId="478"/>
          <ac:picMkLst>
            <pc:docMk/>
            <pc:sldMk cId="1912400941" sldId="288"/>
            <ac:picMk id="4" creationId="{CE8F177F-0EBC-4F27-86F2-9C0B27BF43C1}"/>
          </ac:picMkLst>
        </pc:picChg>
        <pc:picChg chg="add mod ord">
          <ac:chgData name="KOBAYASHI Reiji" userId="6a7beca970407859" providerId="LiveId" clId="{E4759245-E25D-4A6E-B51C-4F00414ED8D2}" dt="2021-03-20T15:26:45.770" v="534" actId="1076"/>
          <ac:picMkLst>
            <pc:docMk/>
            <pc:sldMk cId="1912400941" sldId="288"/>
            <ac:picMk id="5" creationId="{02FC2B73-2593-4C26-8395-2284B334350A}"/>
          </ac:picMkLst>
        </pc:picChg>
        <pc:cxnChg chg="del mod">
          <ac:chgData name="KOBAYASHI Reiji" userId="6a7beca970407859" providerId="LiveId" clId="{E4759245-E25D-4A6E-B51C-4F00414ED8D2}" dt="2021-03-20T15:26:13.685" v="530" actId="478"/>
          <ac:cxnSpMkLst>
            <pc:docMk/>
            <pc:sldMk cId="1912400941" sldId="288"/>
            <ac:cxnSpMk id="13" creationId="{DC5262A7-DD29-4A50-83D1-B4027C23DEE5}"/>
          </ac:cxnSpMkLst>
        </pc:cxnChg>
        <pc:cxnChg chg="del mod">
          <ac:chgData name="KOBAYASHI Reiji" userId="6a7beca970407859" providerId="LiveId" clId="{E4759245-E25D-4A6E-B51C-4F00414ED8D2}" dt="2021-03-20T15:26:13.685" v="530" actId="478"/>
          <ac:cxnSpMkLst>
            <pc:docMk/>
            <pc:sldMk cId="1912400941" sldId="288"/>
            <ac:cxnSpMk id="18" creationId="{DA4CA589-8D86-41A7-AC7C-D9C978669486}"/>
          </ac:cxnSpMkLst>
        </pc:cxnChg>
        <pc:cxnChg chg="del mod">
          <ac:chgData name="KOBAYASHI Reiji" userId="6a7beca970407859" providerId="LiveId" clId="{E4759245-E25D-4A6E-B51C-4F00414ED8D2}" dt="2021-03-20T15:26:13.685" v="530" actId="478"/>
          <ac:cxnSpMkLst>
            <pc:docMk/>
            <pc:sldMk cId="1912400941" sldId="288"/>
            <ac:cxnSpMk id="19" creationId="{92229930-76E7-438C-A753-8B62B7F79635}"/>
          </ac:cxnSpMkLst>
        </pc:cxnChg>
        <pc:cxnChg chg="del mod">
          <ac:chgData name="KOBAYASHI Reiji" userId="6a7beca970407859" providerId="LiveId" clId="{E4759245-E25D-4A6E-B51C-4F00414ED8D2}" dt="2021-03-20T15:26:13.685" v="530" actId="478"/>
          <ac:cxnSpMkLst>
            <pc:docMk/>
            <pc:sldMk cId="1912400941" sldId="288"/>
            <ac:cxnSpMk id="21" creationId="{5F6046A1-C2B3-48F5-8595-5507F6BDA131}"/>
          </ac:cxnSpMkLst>
        </pc:cxnChg>
      </pc:sldChg>
      <pc:sldChg chg="addSp delSp modSp mod">
        <pc:chgData name="KOBAYASHI Reiji" userId="6a7beca970407859" providerId="LiveId" clId="{E4759245-E25D-4A6E-B51C-4F00414ED8D2}" dt="2021-03-20T17:11:43.505" v="2186" actId="692"/>
        <pc:sldMkLst>
          <pc:docMk/>
          <pc:sldMk cId="1255591680" sldId="289"/>
        </pc:sldMkLst>
        <pc:spChg chg="mod">
          <ac:chgData name="KOBAYASHI Reiji" userId="6a7beca970407859" providerId="LiveId" clId="{E4759245-E25D-4A6E-B51C-4F00414ED8D2}" dt="2021-03-20T15:39:00.052" v="816" actId="1035"/>
          <ac:spMkLst>
            <pc:docMk/>
            <pc:sldMk cId="1255591680" sldId="289"/>
            <ac:spMk id="6" creationId="{F7CE2849-04C6-456D-A929-E18E90D08171}"/>
          </ac:spMkLst>
        </pc:spChg>
        <pc:spChg chg="mod">
          <ac:chgData name="KOBAYASHI Reiji" userId="6a7beca970407859" providerId="LiveId" clId="{E4759245-E25D-4A6E-B51C-4F00414ED8D2}" dt="2021-03-20T15:43:23.740" v="852" actId="1036"/>
          <ac:spMkLst>
            <pc:docMk/>
            <pc:sldMk cId="1255591680" sldId="289"/>
            <ac:spMk id="8" creationId="{E33646B1-CFE5-4EC0-ADF4-753A9BE15706}"/>
          </ac:spMkLst>
        </pc:spChg>
        <pc:spChg chg="mod">
          <ac:chgData name="KOBAYASHI Reiji" userId="6a7beca970407859" providerId="LiveId" clId="{E4759245-E25D-4A6E-B51C-4F00414ED8D2}" dt="2021-03-20T15:37:14.326" v="640" actId="1076"/>
          <ac:spMkLst>
            <pc:docMk/>
            <pc:sldMk cId="1255591680" sldId="289"/>
            <ac:spMk id="10" creationId="{58CC2627-E4C3-4F35-93C0-28472298117C}"/>
          </ac:spMkLst>
        </pc:spChg>
        <pc:spChg chg="add del mod">
          <ac:chgData name="KOBAYASHI Reiji" userId="6a7beca970407859" providerId="LiveId" clId="{E4759245-E25D-4A6E-B51C-4F00414ED8D2}" dt="2021-03-20T17:11:22.406" v="2182" actId="478"/>
          <ac:spMkLst>
            <pc:docMk/>
            <pc:sldMk cId="1255591680" sldId="289"/>
            <ac:spMk id="11" creationId="{D996315C-F0C4-44CE-984B-FD68010C2F99}"/>
          </ac:spMkLst>
        </pc:spChg>
        <pc:picChg chg="mod">
          <ac:chgData name="KOBAYASHI Reiji" userId="6a7beca970407859" providerId="LiveId" clId="{E4759245-E25D-4A6E-B51C-4F00414ED8D2}" dt="2021-03-20T15:43:17.593" v="836" actId="1038"/>
          <ac:picMkLst>
            <pc:docMk/>
            <pc:sldMk cId="1255591680" sldId="289"/>
            <ac:picMk id="3" creationId="{B615B947-B489-4FA7-9239-82B954559FE8}"/>
          </ac:picMkLst>
        </pc:picChg>
        <pc:picChg chg="mod">
          <ac:chgData name="KOBAYASHI Reiji" userId="6a7beca970407859" providerId="LiveId" clId="{E4759245-E25D-4A6E-B51C-4F00414ED8D2}" dt="2021-03-20T15:43:05.280" v="821" actId="14826"/>
          <ac:picMkLst>
            <pc:docMk/>
            <pc:sldMk cId="1255591680" sldId="289"/>
            <ac:picMk id="4" creationId="{F40687F5-AAD2-424C-B635-4F27A20E577F}"/>
          </ac:picMkLst>
        </pc:picChg>
        <pc:cxnChg chg="add mod">
          <ac:chgData name="KOBAYASHI Reiji" userId="6a7beca970407859" providerId="LiveId" clId="{E4759245-E25D-4A6E-B51C-4F00414ED8D2}" dt="2021-03-20T17:11:43.505" v="2186" actId="692"/>
          <ac:cxnSpMkLst>
            <pc:docMk/>
            <pc:sldMk cId="1255591680" sldId="289"/>
            <ac:cxnSpMk id="13" creationId="{D70E8355-E984-4106-9B85-D67ABFE597FC}"/>
          </ac:cxnSpMkLst>
        </pc:cxnChg>
      </pc:sldChg>
      <pc:sldChg chg="addSp delSp modSp mod">
        <pc:chgData name="KOBAYASHI Reiji" userId="6a7beca970407859" providerId="LiveId" clId="{E4759245-E25D-4A6E-B51C-4F00414ED8D2}" dt="2021-03-20T15:51:11.820" v="949" actId="1076"/>
        <pc:sldMkLst>
          <pc:docMk/>
          <pc:sldMk cId="3453942406" sldId="292"/>
        </pc:sldMkLst>
        <pc:spChg chg="mod">
          <ac:chgData name="KOBAYASHI Reiji" userId="6a7beca970407859" providerId="LiveId" clId="{E4759245-E25D-4A6E-B51C-4F00414ED8D2}" dt="2021-03-20T15:51:02.780" v="947" actId="1076"/>
          <ac:spMkLst>
            <pc:docMk/>
            <pc:sldMk cId="3453942406" sldId="292"/>
            <ac:spMk id="8" creationId="{B9471652-8DAE-4A0B-87C1-CFC3E6C5ABA8}"/>
          </ac:spMkLst>
        </pc:spChg>
        <pc:spChg chg="mod">
          <ac:chgData name="KOBAYASHI Reiji" userId="6a7beca970407859" providerId="LiveId" clId="{E4759245-E25D-4A6E-B51C-4F00414ED8D2}" dt="2021-03-20T15:51:11.820" v="949" actId="1076"/>
          <ac:spMkLst>
            <pc:docMk/>
            <pc:sldMk cId="3453942406" sldId="292"/>
            <ac:spMk id="9" creationId="{D54230E6-3F4F-4A1F-9BCD-5AF84A7B6488}"/>
          </ac:spMkLst>
        </pc:spChg>
        <pc:spChg chg="add mod">
          <ac:chgData name="KOBAYASHI Reiji" userId="6a7beca970407859" providerId="LiveId" clId="{E4759245-E25D-4A6E-B51C-4F00414ED8D2}" dt="2021-03-20T14:25:27.737" v="278" actId="1036"/>
          <ac:spMkLst>
            <pc:docMk/>
            <pc:sldMk cId="3453942406" sldId="292"/>
            <ac:spMk id="10" creationId="{4EFACDFF-B440-4855-B039-1A085353C08C}"/>
          </ac:spMkLst>
        </pc:spChg>
        <pc:spChg chg="mod">
          <ac:chgData name="KOBAYASHI Reiji" userId="6a7beca970407859" providerId="LiveId" clId="{E4759245-E25D-4A6E-B51C-4F00414ED8D2}" dt="2021-03-20T14:25:57.522" v="282" actId="14100"/>
          <ac:spMkLst>
            <pc:docMk/>
            <pc:sldMk cId="3453942406" sldId="292"/>
            <ac:spMk id="12" creationId="{47E35C91-1A9F-4E68-857A-45C8BD96229B}"/>
          </ac:spMkLst>
        </pc:spChg>
        <pc:spChg chg="add mod">
          <ac:chgData name="KOBAYASHI Reiji" userId="6a7beca970407859" providerId="LiveId" clId="{E4759245-E25D-4A6E-B51C-4F00414ED8D2}" dt="2021-03-20T15:51:08.727" v="948" actId="1076"/>
          <ac:spMkLst>
            <pc:docMk/>
            <pc:sldMk cId="3453942406" sldId="292"/>
            <ac:spMk id="13" creationId="{C494F620-9EB2-43D0-9D5D-00ABC82DB74D}"/>
          </ac:spMkLst>
        </pc:spChg>
        <pc:spChg chg="add mod">
          <ac:chgData name="KOBAYASHI Reiji" userId="6a7beca970407859" providerId="LiveId" clId="{E4759245-E25D-4A6E-B51C-4F00414ED8D2}" dt="2021-03-20T14:25:27.737" v="278" actId="1036"/>
          <ac:spMkLst>
            <pc:docMk/>
            <pc:sldMk cId="3453942406" sldId="292"/>
            <ac:spMk id="14" creationId="{4FA7444A-EEFF-48E9-80E1-2EE096E8546F}"/>
          </ac:spMkLst>
        </pc:spChg>
        <pc:picChg chg="del">
          <ac:chgData name="KOBAYASHI Reiji" userId="6a7beca970407859" providerId="LiveId" clId="{E4759245-E25D-4A6E-B51C-4F00414ED8D2}" dt="2021-03-20T14:21:35.127" v="24" actId="478"/>
          <ac:picMkLst>
            <pc:docMk/>
            <pc:sldMk cId="3453942406" sldId="292"/>
            <ac:picMk id="4" creationId="{645A87EE-4A4B-460F-ADDC-9B3A000C813F}"/>
          </ac:picMkLst>
        </pc:picChg>
        <pc:picChg chg="add mod ord">
          <ac:chgData name="KOBAYASHI Reiji" userId="6a7beca970407859" providerId="LiveId" clId="{E4759245-E25D-4A6E-B51C-4F00414ED8D2}" dt="2021-03-20T14:24:55.702" v="261" actId="1036"/>
          <ac:picMkLst>
            <pc:docMk/>
            <pc:sldMk cId="3453942406" sldId="292"/>
            <ac:picMk id="5" creationId="{332BD608-EBA0-4EA7-9B80-55A91A3923F5}"/>
          </ac:picMkLst>
        </pc:picChg>
        <pc:cxnChg chg="mod">
          <ac:chgData name="KOBAYASHI Reiji" userId="6a7beca970407859" providerId="LiveId" clId="{E4759245-E25D-4A6E-B51C-4F00414ED8D2}" dt="2021-03-20T15:51:11.820" v="949" actId="1076"/>
          <ac:cxnSpMkLst>
            <pc:docMk/>
            <pc:sldMk cId="3453942406" sldId="292"/>
            <ac:cxnSpMk id="11" creationId="{ACD636AF-8164-43F4-B047-8BABCC0D7964}"/>
          </ac:cxnSpMkLst>
        </pc:cxnChg>
      </pc:sldChg>
      <pc:sldChg chg="addSp delSp modSp mod">
        <pc:chgData name="KOBAYASHI Reiji" userId="6a7beca970407859" providerId="LiveId" clId="{E4759245-E25D-4A6E-B51C-4F00414ED8D2}" dt="2021-03-20T16:28:10.585" v="1422" actId="20577"/>
        <pc:sldMkLst>
          <pc:docMk/>
          <pc:sldMk cId="3398404463" sldId="294"/>
        </pc:sldMkLst>
        <pc:spChg chg="del mod">
          <ac:chgData name="KOBAYASHI Reiji" userId="6a7beca970407859" providerId="LiveId" clId="{E4759245-E25D-4A6E-B51C-4F00414ED8D2}" dt="2021-03-20T16:22:26.413" v="1323" actId="478"/>
          <ac:spMkLst>
            <pc:docMk/>
            <pc:sldMk cId="3398404463" sldId="294"/>
            <ac:spMk id="3" creationId="{CA4429AA-F0DC-4877-A042-C3F421BFE830}"/>
          </ac:spMkLst>
        </pc:spChg>
        <pc:spChg chg="mod">
          <ac:chgData name="KOBAYASHI Reiji" userId="6a7beca970407859" providerId="LiveId" clId="{E4759245-E25D-4A6E-B51C-4F00414ED8D2}" dt="2021-03-20T16:28:10.585" v="1422" actId="20577"/>
          <ac:spMkLst>
            <pc:docMk/>
            <pc:sldMk cId="3398404463" sldId="294"/>
            <ac:spMk id="7" creationId="{99986D52-ACAF-482C-B277-B0319B4A7703}"/>
          </ac:spMkLst>
        </pc:spChg>
        <pc:spChg chg="del">
          <ac:chgData name="KOBAYASHI Reiji" userId="6a7beca970407859" providerId="LiveId" clId="{E4759245-E25D-4A6E-B51C-4F00414ED8D2}" dt="2021-03-20T16:20:18.666" v="1316" actId="478"/>
          <ac:spMkLst>
            <pc:docMk/>
            <pc:sldMk cId="3398404463" sldId="294"/>
            <ac:spMk id="8" creationId="{D5504C11-5CAF-4D09-85F5-2884C5CE46FA}"/>
          </ac:spMkLst>
        </pc:spChg>
        <pc:spChg chg="del">
          <ac:chgData name="KOBAYASHI Reiji" userId="6a7beca970407859" providerId="LiveId" clId="{E4759245-E25D-4A6E-B51C-4F00414ED8D2}" dt="2021-03-20T16:25:29.264" v="1344" actId="478"/>
          <ac:spMkLst>
            <pc:docMk/>
            <pc:sldMk cId="3398404463" sldId="294"/>
            <ac:spMk id="9" creationId="{39DEEA3B-03CF-468C-BF94-88172ED581DE}"/>
          </ac:spMkLst>
        </pc:spChg>
        <pc:spChg chg="add mod">
          <ac:chgData name="KOBAYASHI Reiji" userId="6a7beca970407859" providerId="LiveId" clId="{E4759245-E25D-4A6E-B51C-4F00414ED8D2}" dt="2021-03-20T16:20:23.428" v="1318" actId="1076"/>
          <ac:spMkLst>
            <pc:docMk/>
            <pc:sldMk cId="3398404463" sldId="294"/>
            <ac:spMk id="10" creationId="{152410F6-5CB0-43D9-9333-C66F7FBA5605}"/>
          </ac:spMkLst>
        </pc:spChg>
        <pc:spChg chg="add mod">
          <ac:chgData name="KOBAYASHI Reiji" userId="6a7beca970407859" providerId="LiveId" clId="{E4759245-E25D-4A6E-B51C-4F00414ED8D2}" dt="2021-03-20T16:25:44.050" v="1350" actId="14100"/>
          <ac:spMkLst>
            <pc:docMk/>
            <pc:sldMk cId="3398404463" sldId="294"/>
            <ac:spMk id="15" creationId="{06BB752C-8B1B-4319-B18A-284BBF6BD837}"/>
          </ac:spMkLst>
        </pc:spChg>
        <pc:spChg chg="add mod">
          <ac:chgData name="KOBAYASHI Reiji" userId="6a7beca970407859" providerId="LiveId" clId="{E4759245-E25D-4A6E-B51C-4F00414ED8D2}" dt="2021-03-20T16:24:39.160" v="1340" actId="14100"/>
          <ac:spMkLst>
            <pc:docMk/>
            <pc:sldMk cId="3398404463" sldId="294"/>
            <ac:spMk id="16" creationId="{D634FADF-37EC-4E87-9821-C0057611B97D}"/>
          </ac:spMkLst>
        </pc:spChg>
        <pc:spChg chg="add del mod">
          <ac:chgData name="KOBAYASHI Reiji" userId="6a7beca970407859" providerId="LiveId" clId="{E4759245-E25D-4A6E-B51C-4F00414ED8D2}" dt="2021-03-20T16:25:29.264" v="1346"/>
          <ac:spMkLst>
            <pc:docMk/>
            <pc:sldMk cId="3398404463" sldId="294"/>
            <ac:spMk id="17" creationId="{77547C58-A6D5-499C-BAED-FD5C60857391}"/>
          </ac:spMkLst>
        </pc:spChg>
        <pc:spChg chg="add del mod">
          <ac:chgData name="KOBAYASHI Reiji" userId="6a7beca970407859" providerId="LiveId" clId="{E4759245-E25D-4A6E-B51C-4F00414ED8D2}" dt="2021-03-20T16:28:03.770" v="1420"/>
          <ac:spMkLst>
            <pc:docMk/>
            <pc:sldMk cId="3398404463" sldId="294"/>
            <ac:spMk id="21" creationId="{5F424352-073C-4324-8045-452130263052}"/>
          </ac:spMkLst>
        </pc:spChg>
        <pc:picChg chg="mod ord">
          <ac:chgData name="KOBAYASHI Reiji" userId="6a7beca970407859" providerId="LiveId" clId="{E4759245-E25D-4A6E-B51C-4F00414ED8D2}" dt="2021-03-20T16:22:14.002" v="1320" actId="167"/>
          <ac:picMkLst>
            <pc:docMk/>
            <pc:sldMk cId="3398404463" sldId="294"/>
            <ac:picMk id="4" creationId="{8DE1EF64-D49E-4688-817D-87EB4D775562}"/>
          </ac:picMkLst>
        </pc:picChg>
        <pc:picChg chg="mod">
          <ac:chgData name="KOBAYASHI Reiji" userId="6a7beca970407859" providerId="LiveId" clId="{E4759245-E25D-4A6E-B51C-4F00414ED8D2}" dt="2021-03-20T16:25:36.881" v="1348" actId="1076"/>
          <ac:picMkLst>
            <pc:docMk/>
            <pc:sldMk cId="3398404463" sldId="294"/>
            <ac:picMk id="6" creationId="{3442D0F5-F7A0-4092-BD2F-3EDD26BE17FA}"/>
          </ac:picMkLst>
        </pc:picChg>
        <pc:picChg chg="add del">
          <ac:chgData name="KOBAYASHI Reiji" userId="6a7beca970407859" providerId="LiveId" clId="{E4759245-E25D-4A6E-B51C-4F00414ED8D2}" dt="2021-03-20T16:23:19.515" v="1326" actId="21"/>
          <ac:picMkLst>
            <pc:docMk/>
            <pc:sldMk cId="3398404463" sldId="294"/>
            <ac:picMk id="12" creationId="{D8320829-C04D-4D82-9FA4-BB211BDBD325}"/>
          </ac:picMkLst>
        </pc:picChg>
        <pc:picChg chg="add del">
          <ac:chgData name="KOBAYASHI Reiji" userId="6a7beca970407859" providerId="LiveId" clId="{E4759245-E25D-4A6E-B51C-4F00414ED8D2}" dt="2021-03-20T16:23:30.915" v="1328" actId="478"/>
          <ac:picMkLst>
            <pc:docMk/>
            <pc:sldMk cId="3398404463" sldId="294"/>
            <ac:picMk id="14" creationId="{A7059330-6122-4B07-A5C5-6D9DFD861398}"/>
          </ac:picMkLst>
        </pc:picChg>
        <pc:cxnChg chg="add mod">
          <ac:chgData name="KOBAYASHI Reiji" userId="6a7beca970407859" providerId="LiveId" clId="{E4759245-E25D-4A6E-B51C-4F00414ED8D2}" dt="2021-03-20T16:26:19.176" v="1363" actId="1582"/>
          <ac:cxnSpMkLst>
            <pc:docMk/>
            <pc:sldMk cId="3398404463" sldId="294"/>
            <ac:cxnSpMk id="19" creationId="{C5D8E4CA-C6A7-401D-B94E-69603B6C3CD1}"/>
          </ac:cxnSpMkLst>
        </pc:cxnChg>
      </pc:sldChg>
      <pc:sldChg chg="addSp delSp modSp mod addAnim delAnim modAnim">
        <pc:chgData name="KOBAYASHI Reiji" userId="6a7beca970407859" providerId="LiveId" clId="{E4759245-E25D-4A6E-B51C-4F00414ED8D2}" dt="2021-03-20T15:54:31.651" v="958" actId="167"/>
        <pc:sldMkLst>
          <pc:docMk/>
          <pc:sldMk cId="4194968346" sldId="297"/>
        </pc:sldMkLst>
        <pc:spChg chg="mod">
          <ac:chgData name="KOBAYASHI Reiji" userId="6a7beca970407859" providerId="LiveId" clId="{E4759245-E25D-4A6E-B51C-4F00414ED8D2}" dt="2021-03-20T15:51:53.566" v="951" actId="20577"/>
          <ac:spMkLst>
            <pc:docMk/>
            <pc:sldMk cId="4194968346" sldId="297"/>
            <ac:spMk id="7" creationId="{F0925A4F-7DC5-4DA5-A708-97A6559450F1}"/>
          </ac:spMkLst>
        </pc:spChg>
        <pc:picChg chg="add del">
          <ac:chgData name="KOBAYASHI Reiji" userId="6a7beca970407859" providerId="LiveId" clId="{E4759245-E25D-4A6E-B51C-4F00414ED8D2}" dt="2021-03-20T15:54:20.453" v="956" actId="478"/>
          <ac:picMkLst>
            <pc:docMk/>
            <pc:sldMk cId="4194968346" sldId="297"/>
            <ac:picMk id="3" creationId="{9E7F6C46-3F4D-4BA9-BCFA-D49DC0E68B31}"/>
          </ac:picMkLst>
        </pc:picChg>
        <pc:picChg chg="add mod ord">
          <ac:chgData name="KOBAYASHI Reiji" userId="6a7beca970407859" providerId="LiveId" clId="{E4759245-E25D-4A6E-B51C-4F00414ED8D2}" dt="2021-03-20T15:54:31.651" v="958" actId="167"/>
          <ac:picMkLst>
            <pc:docMk/>
            <pc:sldMk cId="4194968346" sldId="297"/>
            <ac:picMk id="4" creationId="{A7A9739C-ED47-4955-8A38-A699F9C59756}"/>
          </ac:picMkLst>
        </pc:picChg>
        <pc:picChg chg="mod">
          <ac:chgData name="KOBAYASHI Reiji" userId="6a7beca970407859" providerId="LiveId" clId="{E4759245-E25D-4A6E-B51C-4F00414ED8D2}" dt="2021-03-20T15:53:39.305" v="952" actId="14826"/>
          <ac:picMkLst>
            <pc:docMk/>
            <pc:sldMk cId="4194968346" sldId="297"/>
            <ac:picMk id="9" creationId="{00DE3D6F-E140-4030-A763-73DE1C1FFC50}"/>
          </ac:picMkLst>
        </pc:picChg>
      </pc:sldChg>
      <pc:sldChg chg="addSp delSp modSp mod">
        <pc:chgData name="KOBAYASHI Reiji" userId="6a7beca970407859" providerId="LiveId" clId="{E4759245-E25D-4A6E-B51C-4F00414ED8D2}" dt="2021-03-20T16:53:11.915" v="1798" actId="14826"/>
        <pc:sldMkLst>
          <pc:docMk/>
          <pc:sldMk cId="1859156216" sldId="299"/>
        </pc:sldMkLst>
        <pc:spChg chg="add mod">
          <ac:chgData name="KOBAYASHI Reiji" userId="6a7beca970407859" providerId="LiveId" clId="{E4759245-E25D-4A6E-B51C-4F00414ED8D2}" dt="2021-03-20T16:52:18.629" v="1797" actId="20577"/>
          <ac:spMkLst>
            <pc:docMk/>
            <pc:sldMk cId="1859156216" sldId="299"/>
            <ac:spMk id="7" creationId="{CE5D5994-A63A-4DA5-88DF-B3CAF5FC7407}"/>
          </ac:spMkLst>
        </pc:spChg>
        <pc:spChg chg="del">
          <ac:chgData name="KOBAYASHI Reiji" userId="6a7beca970407859" providerId="LiveId" clId="{E4759245-E25D-4A6E-B51C-4F00414ED8D2}" dt="2021-03-20T16:52:03.435" v="1794" actId="478"/>
          <ac:spMkLst>
            <pc:docMk/>
            <pc:sldMk cId="1859156216" sldId="299"/>
            <ac:spMk id="16" creationId="{32194211-5A37-463E-AC9D-3ECAD401D87B}"/>
          </ac:spMkLst>
        </pc:spChg>
        <pc:picChg chg="mod">
          <ac:chgData name="KOBAYASHI Reiji" userId="6a7beca970407859" providerId="LiveId" clId="{E4759245-E25D-4A6E-B51C-4F00414ED8D2}" dt="2021-03-20T16:53:11.915" v="1798" actId="14826"/>
          <ac:picMkLst>
            <pc:docMk/>
            <pc:sldMk cId="1859156216" sldId="299"/>
            <ac:picMk id="6" creationId="{67A382D1-6A9E-4245-BC89-78679A13409B}"/>
          </ac:picMkLst>
        </pc:picChg>
      </pc:sldChg>
      <pc:sldChg chg="addSp delSp modSp mod">
        <pc:chgData name="KOBAYASHI Reiji" userId="6a7beca970407859" providerId="LiveId" clId="{E4759245-E25D-4A6E-B51C-4F00414ED8D2}" dt="2021-03-20T17:19:08.549" v="2188" actId="1076"/>
        <pc:sldMkLst>
          <pc:docMk/>
          <pc:sldMk cId="3588128510" sldId="301"/>
        </pc:sldMkLst>
        <pc:spChg chg="del">
          <ac:chgData name="KOBAYASHI Reiji" userId="6a7beca970407859" providerId="LiveId" clId="{E4759245-E25D-4A6E-B51C-4F00414ED8D2}" dt="2021-03-20T15:45:49.399" v="862" actId="478"/>
          <ac:spMkLst>
            <pc:docMk/>
            <pc:sldMk cId="3588128510" sldId="301"/>
            <ac:spMk id="3" creationId="{C338917E-50FF-49D5-8952-7AA5FD4024F4}"/>
          </ac:spMkLst>
        </pc:spChg>
        <pc:spChg chg="mod">
          <ac:chgData name="KOBAYASHI Reiji" userId="6a7beca970407859" providerId="LiveId" clId="{E4759245-E25D-4A6E-B51C-4F00414ED8D2}" dt="2021-03-20T15:48:15.892" v="945"/>
          <ac:spMkLst>
            <pc:docMk/>
            <pc:sldMk cId="3588128510" sldId="301"/>
            <ac:spMk id="21" creationId="{A86F620D-EDC9-412E-A3BF-C500BA23C274}"/>
          </ac:spMkLst>
        </pc:spChg>
        <pc:spChg chg="mod">
          <ac:chgData name="KOBAYASHI Reiji" userId="6a7beca970407859" providerId="LiveId" clId="{E4759245-E25D-4A6E-B51C-4F00414ED8D2}" dt="2021-03-20T15:48:25.048" v="946"/>
          <ac:spMkLst>
            <pc:docMk/>
            <pc:sldMk cId="3588128510" sldId="301"/>
            <ac:spMk id="22" creationId="{84EB0337-4E82-4D6E-94D6-5F9D3A75C2A1}"/>
          </ac:spMkLst>
        </pc:spChg>
        <pc:spChg chg="add mod">
          <ac:chgData name="KOBAYASHI Reiji" userId="6a7beca970407859" providerId="LiveId" clId="{E4759245-E25D-4A6E-B51C-4F00414ED8D2}" dt="2021-03-20T17:19:08.549" v="2188" actId="1076"/>
          <ac:spMkLst>
            <pc:docMk/>
            <pc:sldMk cId="3588128510" sldId="301"/>
            <ac:spMk id="23" creationId="{35C6EE63-648F-4F0B-88A6-962C86BF639B}"/>
          </ac:spMkLst>
        </pc:spChg>
        <pc:spChg chg="mod">
          <ac:chgData name="KOBAYASHI Reiji" userId="6a7beca970407859" providerId="LiveId" clId="{E4759245-E25D-4A6E-B51C-4F00414ED8D2}" dt="2021-03-20T16:19:32.313" v="1315" actId="1076"/>
          <ac:spMkLst>
            <pc:docMk/>
            <pc:sldMk cId="3588128510" sldId="301"/>
            <ac:spMk id="27" creationId="{79EF334A-9404-4D6B-91AC-28C41409C09C}"/>
          </ac:spMkLst>
        </pc:spChg>
        <pc:spChg chg="mod">
          <ac:chgData name="KOBAYASHI Reiji" userId="6a7beca970407859" providerId="LiveId" clId="{E4759245-E25D-4A6E-B51C-4F00414ED8D2}" dt="2021-03-20T16:19:11.081" v="1310" actId="1076"/>
          <ac:spMkLst>
            <pc:docMk/>
            <pc:sldMk cId="3588128510" sldId="301"/>
            <ac:spMk id="35" creationId="{9BE25E3F-B85D-4558-9AFC-3C9E93E25782}"/>
          </ac:spMkLst>
        </pc:spChg>
        <pc:spChg chg="mod">
          <ac:chgData name="KOBAYASHI Reiji" userId="6a7beca970407859" providerId="LiveId" clId="{E4759245-E25D-4A6E-B51C-4F00414ED8D2}" dt="2021-03-20T16:19:19.276" v="1313" actId="1076"/>
          <ac:spMkLst>
            <pc:docMk/>
            <pc:sldMk cId="3588128510" sldId="301"/>
            <ac:spMk id="37" creationId="{06DEE373-9B6C-49DE-ADB2-32B289B076EC}"/>
          </ac:spMkLst>
        </pc:spChg>
        <pc:spChg chg="mod">
          <ac:chgData name="KOBAYASHI Reiji" userId="6a7beca970407859" providerId="LiveId" clId="{E4759245-E25D-4A6E-B51C-4F00414ED8D2}" dt="2021-03-20T16:02:47.927" v="1015" actId="20577"/>
          <ac:spMkLst>
            <pc:docMk/>
            <pc:sldMk cId="3588128510" sldId="301"/>
            <ac:spMk id="41" creationId="{4E28FE3D-B02A-49CF-9491-2403224B8C63}"/>
          </ac:spMkLst>
        </pc:spChg>
        <pc:grpChg chg="mod">
          <ac:chgData name="KOBAYASHI Reiji" userId="6a7beca970407859" providerId="LiveId" clId="{E4759245-E25D-4A6E-B51C-4F00414ED8D2}" dt="2021-03-20T15:47:18.598" v="926" actId="1037"/>
          <ac:grpSpMkLst>
            <pc:docMk/>
            <pc:sldMk cId="3588128510" sldId="301"/>
            <ac:grpSpMk id="14" creationId="{D7073445-3200-4FF3-863F-5B4E2ACE9703}"/>
          </ac:grpSpMkLst>
        </pc:grpChg>
        <pc:picChg chg="mod">
          <ac:chgData name="KOBAYASHI Reiji" userId="6a7beca970407859" providerId="LiveId" clId="{E4759245-E25D-4A6E-B51C-4F00414ED8D2}" dt="2021-03-20T15:55:48.293" v="961" actId="1076"/>
          <ac:picMkLst>
            <pc:docMk/>
            <pc:sldMk cId="3588128510" sldId="301"/>
            <ac:picMk id="4" creationId="{FF77A94A-F0CD-4648-88B4-499975C78940}"/>
          </ac:picMkLst>
        </pc:picChg>
        <pc:cxnChg chg="mod">
          <ac:chgData name="KOBAYASHI Reiji" userId="6a7beca970407859" providerId="LiveId" clId="{E4759245-E25D-4A6E-B51C-4F00414ED8D2}" dt="2021-03-20T15:47:23.095" v="927" actId="14100"/>
          <ac:cxnSpMkLst>
            <pc:docMk/>
            <pc:sldMk cId="3588128510" sldId="301"/>
            <ac:cxnSpMk id="25" creationId="{6A58F0F3-059A-45CA-B65B-E7486526FBD7}"/>
          </ac:cxnSpMkLst>
        </pc:cxnChg>
        <pc:cxnChg chg="mod">
          <ac:chgData name="KOBAYASHI Reiji" userId="6a7beca970407859" providerId="LiveId" clId="{E4759245-E25D-4A6E-B51C-4F00414ED8D2}" dt="2021-03-20T15:56:01.916" v="965" actId="14100"/>
          <ac:cxnSpMkLst>
            <pc:docMk/>
            <pc:sldMk cId="3588128510" sldId="301"/>
            <ac:cxnSpMk id="26" creationId="{A4E8BD46-1526-4AE9-A954-40398994372E}"/>
          </ac:cxnSpMkLst>
        </pc:cxnChg>
        <pc:cxnChg chg="mod">
          <ac:chgData name="KOBAYASHI Reiji" userId="6a7beca970407859" providerId="LiveId" clId="{E4759245-E25D-4A6E-B51C-4F00414ED8D2}" dt="2021-03-20T16:19:16.020" v="1312" actId="14100"/>
          <ac:cxnSpMkLst>
            <pc:docMk/>
            <pc:sldMk cId="3588128510" sldId="301"/>
            <ac:cxnSpMk id="32" creationId="{06533C49-44B0-4639-8B80-7E4E84AE7905}"/>
          </ac:cxnSpMkLst>
        </pc:cxnChg>
        <pc:cxnChg chg="del">
          <ac:chgData name="KOBAYASHI Reiji" userId="6a7beca970407859" providerId="LiveId" clId="{E4759245-E25D-4A6E-B51C-4F00414ED8D2}" dt="2021-03-20T15:56:36.033" v="972" actId="478"/>
          <ac:cxnSpMkLst>
            <pc:docMk/>
            <pc:sldMk cId="3588128510" sldId="301"/>
            <ac:cxnSpMk id="34" creationId="{FB3816C8-C78F-468F-B1F1-779755BAE1D0}"/>
          </ac:cxnSpMkLst>
        </pc:cxnChg>
        <pc:cxnChg chg="mod">
          <ac:chgData name="KOBAYASHI Reiji" userId="6a7beca970407859" providerId="LiveId" clId="{E4759245-E25D-4A6E-B51C-4F00414ED8D2}" dt="2021-03-20T16:19:07.234" v="1309" actId="14100"/>
          <ac:cxnSpMkLst>
            <pc:docMk/>
            <pc:sldMk cId="3588128510" sldId="301"/>
            <ac:cxnSpMk id="42" creationId="{239800E1-7269-4C36-ADAB-B41AC49EB46D}"/>
          </ac:cxnSpMkLst>
        </pc:cxnChg>
      </pc:sldChg>
      <pc:sldChg chg="addSp delSp modSp del mod">
        <pc:chgData name="KOBAYASHI Reiji" userId="6a7beca970407859" providerId="LiveId" clId="{E4759245-E25D-4A6E-B51C-4F00414ED8D2}" dt="2021-03-20T16:57:14.052" v="1806" actId="47"/>
        <pc:sldMkLst>
          <pc:docMk/>
          <pc:sldMk cId="3887921263" sldId="302"/>
        </pc:sldMkLst>
        <pc:spChg chg="add mod">
          <ac:chgData name="KOBAYASHI Reiji" userId="6a7beca970407859" providerId="LiveId" clId="{E4759245-E25D-4A6E-B51C-4F00414ED8D2}" dt="2021-03-20T16:56:06.546" v="1803" actId="1076"/>
          <ac:spMkLst>
            <pc:docMk/>
            <pc:sldMk cId="3887921263" sldId="302"/>
            <ac:spMk id="7" creationId="{41806429-4F51-40B7-8284-C086973CA119}"/>
          </ac:spMkLst>
        </pc:spChg>
        <pc:spChg chg="del">
          <ac:chgData name="KOBAYASHI Reiji" userId="6a7beca970407859" providerId="LiveId" clId="{E4759245-E25D-4A6E-B51C-4F00414ED8D2}" dt="2021-03-20T16:55:49.821" v="1801" actId="478"/>
          <ac:spMkLst>
            <pc:docMk/>
            <pc:sldMk cId="3887921263" sldId="302"/>
            <ac:spMk id="17" creationId="{5F77CCFD-D586-40AB-B692-D673C253A3FF}"/>
          </ac:spMkLst>
        </pc:spChg>
        <pc:picChg chg="mod">
          <ac:chgData name="KOBAYASHI Reiji" userId="6a7beca970407859" providerId="LiveId" clId="{E4759245-E25D-4A6E-B51C-4F00414ED8D2}" dt="2021-03-20T16:55:43.175" v="1800" actId="14826"/>
          <ac:picMkLst>
            <pc:docMk/>
            <pc:sldMk cId="3887921263" sldId="302"/>
            <ac:picMk id="5" creationId="{2A11AFD1-9D6B-4177-A81C-8BE1C5A21D53}"/>
          </ac:picMkLst>
        </pc:picChg>
        <pc:picChg chg="mod">
          <ac:chgData name="KOBAYASHI Reiji" userId="6a7beca970407859" providerId="LiveId" clId="{E4759245-E25D-4A6E-B51C-4F00414ED8D2}" dt="2021-03-20T16:54:44.897" v="1799" actId="14826"/>
          <ac:picMkLst>
            <pc:docMk/>
            <pc:sldMk cId="3887921263" sldId="302"/>
            <ac:picMk id="10" creationId="{5D8CF5B8-4D5C-4E36-AEEF-3CCD11D1212F}"/>
          </ac:picMkLst>
        </pc:picChg>
      </pc:sldChg>
      <pc:sldChg chg="addSp delSp modSp mod">
        <pc:chgData name="KOBAYASHI Reiji" userId="6a7beca970407859" providerId="LiveId" clId="{E4759245-E25D-4A6E-B51C-4F00414ED8D2}" dt="2021-03-20T17:20:36.380" v="2211" actId="6549"/>
        <pc:sldMkLst>
          <pc:docMk/>
          <pc:sldMk cId="109850714" sldId="303"/>
        </pc:sldMkLst>
        <pc:spChg chg="mod">
          <ac:chgData name="KOBAYASHI Reiji" userId="6a7beca970407859" providerId="LiveId" clId="{E4759245-E25D-4A6E-B51C-4F00414ED8D2}" dt="2021-03-20T17:20:36.380" v="2211" actId="6549"/>
          <ac:spMkLst>
            <pc:docMk/>
            <pc:sldMk cId="109850714" sldId="303"/>
            <ac:spMk id="5" creationId="{66D6293C-B81F-40E5-9753-F6FDD776682A}"/>
          </ac:spMkLst>
        </pc:spChg>
        <pc:spChg chg="del">
          <ac:chgData name="KOBAYASHI Reiji" userId="6a7beca970407859" providerId="LiveId" clId="{E4759245-E25D-4A6E-B51C-4F00414ED8D2}" dt="2021-03-20T14:27:00.792" v="290" actId="478"/>
          <ac:spMkLst>
            <pc:docMk/>
            <pc:sldMk cId="109850714" sldId="303"/>
            <ac:spMk id="6" creationId="{E584DD05-2627-412D-B732-7127ED932BEA}"/>
          </ac:spMkLst>
        </pc:spChg>
        <pc:spChg chg="del">
          <ac:chgData name="KOBAYASHI Reiji" userId="6a7beca970407859" providerId="LiveId" clId="{E4759245-E25D-4A6E-B51C-4F00414ED8D2}" dt="2021-03-20T14:27:00.792" v="290" actId="478"/>
          <ac:spMkLst>
            <pc:docMk/>
            <pc:sldMk cId="109850714" sldId="303"/>
            <ac:spMk id="7" creationId="{39C40738-602F-4F40-ABDA-49FD148FBDD7}"/>
          </ac:spMkLst>
        </pc:spChg>
        <pc:spChg chg="del">
          <ac:chgData name="KOBAYASHI Reiji" userId="6a7beca970407859" providerId="LiveId" clId="{E4759245-E25D-4A6E-B51C-4F00414ED8D2}" dt="2021-03-20T14:26:45.772" v="286" actId="478"/>
          <ac:spMkLst>
            <pc:docMk/>
            <pc:sldMk cId="109850714" sldId="303"/>
            <ac:spMk id="14" creationId="{77D15EF0-0DD6-4293-AD95-CEC300D389FD}"/>
          </ac:spMkLst>
        </pc:spChg>
        <pc:spChg chg="mod">
          <ac:chgData name="KOBAYASHI Reiji" userId="6a7beca970407859" providerId="LiveId" clId="{E4759245-E25D-4A6E-B51C-4F00414ED8D2}" dt="2021-03-20T14:28:38.192" v="309" actId="1076"/>
          <ac:spMkLst>
            <pc:docMk/>
            <pc:sldMk cId="109850714" sldId="303"/>
            <ac:spMk id="22" creationId="{27C4713A-8B9D-4297-BAFB-2AB1B58C9822}"/>
          </ac:spMkLst>
        </pc:spChg>
        <pc:spChg chg="mod">
          <ac:chgData name="KOBAYASHI Reiji" userId="6a7beca970407859" providerId="LiveId" clId="{E4759245-E25D-4A6E-B51C-4F00414ED8D2}" dt="2021-03-20T14:29:43.432" v="315" actId="1076"/>
          <ac:spMkLst>
            <pc:docMk/>
            <pc:sldMk cId="109850714" sldId="303"/>
            <ac:spMk id="27" creationId="{AA4BBFD9-A0E0-4609-BF60-97D0D60366B2}"/>
          </ac:spMkLst>
        </pc:spChg>
        <pc:spChg chg="del">
          <ac:chgData name="KOBAYASHI Reiji" userId="6a7beca970407859" providerId="LiveId" clId="{E4759245-E25D-4A6E-B51C-4F00414ED8D2}" dt="2021-03-20T14:26:49.133" v="287" actId="478"/>
          <ac:spMkLst>
            <pc:docMk/>
            <pc:sldMk cId="109850714" sldId="303"/>
            <ac:spMk id="32" creationId="{2C0DDF73-32EB-4A7A-9AD6-6023C3D8C485}"/>
          </ac:spMkLst>
        </pc:spChg>
        <pc:spChg chg="del">
          <ac:chgData name="KOBAYASHI Reiji" userId="6a7beca970407859" providerId="LiveId" clId="{E4759245-E25D-4A6E-B51C-4F00414ED8D2}" dt="2021-03-20T14:26:52.302" v="288" actId="478"/>
          <ac:spMkLst>
            <pc:docMk/>
            <pc:sldMk cId="109850714" sldId="303"/>
            <ac:spMk id="33" creationId="{220948EB-5325-4547-827F-534A99501F9B}"/>
          </ac:spMkLst>
        </pc:spChg>
        <pc:spChg chg="del">
          <ac:chgData name="KOBAYASHI Reiji" userId="6a7beca970407859" providerId="LiveId" clId="{E4759245-E25D-4A6E-B51C-4F00414ED8D2}" dt="2021-03-20T14:26:45.772" v="286" actId="478"/>
          <ac:spMkLst>
            <pc:docMk/>
            <pc:sldMk cId="109850714" sldId="303"/>
            <ac:spMk id="35" creationId="{5318B036-8E14-4946-A433-F1E3F3559B24}"/>
          </ac:spMkLst>
        </pc:spChg>
        <pc:spChg chg="del">
          <ac:chgData name="KOBAYASHI Reiji" userId="6a7beca970407859" providerId="LiveId" clId="{E4759245-E25D-4A6E-B51C-4F00414ED8D2}" dt="2021-03-20T14:26:52.302" v="288" actId="478"/>
          <ac:spMkLst>
            <pc:docMk/>
            <pc:sldMk cId="109850714" sldId="303"/>
            <ac:spMk id="36" creationId="{88D60569-C949-45B9-8262-AAEE520E48A2}"/>
          </ac:spMkLst>
        </pc:spChg>
        <pc:spChg chg="del">
          <ac:chgData name="KOBAYASHI Reiji" userId="6a7beca970407859" providerId="LiveId" clId="{E4759245-E25D-4A6E-B51C-4F00414ED8D2}" dt="2021-03-20T14:26:56.322" v="289" actId="478"/>
          <ac:spMkLst>
            <pc:docMk/>
            <pc:sldMk cId="109850714" sldId="303"/>
            <ac:spMk id="37" creationId="{190B6F24-9CD2-473C-9552-8CB067A07B81}"/>
          </ac:spMkLst>
        </pc:spChg>
        <pc:spChg chg="del">
          <ac:chgData name="KOBAYASHI Reiji" userId="6a7beca970407859" providerId="LiveId" clId="{E4759245-E25D-4A6E-B51C-4F00414ED8D2}" dt="2021-03-20T14:26:45.772" v="286" actId="478"/>
          <ac:spMkLst>
            <pc:docMk/>
            <pc:sldMk cId="109850714" sldId="303"/>
            <ac:spMk id="38" creationId="{74895FFF-85EC-4EC9-BE9A-65A94EA35056}"/>
          </ac:spMkLst>
        </pc:spChg>
        <pc:spChg chg="del">
          <ac:chgData name="KOBAYASHI Reiji" userId="6a7beca970407859" providerId="LiveId" clId="{E4759245-E25D-4A6E-B51C-4F00414ED8D2}" dt="2021-03-20T14:26:56.322" v="289" actId="478"/>
          <ac:spMkLst>
            <pc:docMk/>
            <pc:sldMk cId="109850714" sldId="303"/>
            <ac:spMk id="44" creationId="{63964C46-B00B-4B02-B5C0-1EB55F9F047B}"/>
          </ac:spMkLst>
        </pc:spChg>
        <pc:spChg chg="del">
          <ac:chgData name="KOBAYASHI Reiji" userId="6a7beca970407859" providerId="LiveId" clId="{E4759245-E25D-4A6E-B51C-4F00414ED8D2}" dt="2021-03-20T14:26:56.322" v="289" actId="478"/>
          <ac:spMkLst>
            <pc:docMk/>
            <pc:sldMk cId="109850714" sldId="303"/>
            <ac:spMk id="45" creationId="{05B38704-40CC-456E-A1F1-8908CB480FA7}"/>
          </ac:spMkLst>
        </pc:spChg>
        <pc:spChg chg="del">
          <ac:chgData name="KOBAYASHI Reiji" userId="6a7beca970407859" providerId="LiveId" clId="{E4759245-E25D-4A6E-B51C-4F00414ED8D2}" dt="2021-03-20T14:26:56.322" v="289" actId="478"/>
          <ac:spMkLst>
            <pc:docMk/>
            <pc:sldMk cId="109850714" sldId="303"/>
            <ac:spMk id="46" creationId="{0ABC0474-8ED5-4EAD-82C4-20D92EE58F4A}"/>
          </ac:spMkLst>
        </pc:spChg>
        <pc:spChg chg="del">
          <ac:chgData name="KOBAYASHI Reiji" userId="6a7beca970407859" providerId="LiveId" clId="{E4759245-E25D-4A6E-B51C-4F00414ED8D2}" dt="2021-03-20T14:26:56.322" v="289" actId="478"/>
          <ac:spMkLst>
            <pc:docMk/>
            <pc:sldMk cId="109850714" sldId="303"/>
            <ac:spMk id="47" creationId="{CAA3073C-1D69-4D89-9C58-9AD913F59E83}"/>
          </ac:spMkLst>
        </pc:spChg>
        <pc:spChg chg="del">
          <ac:chgData name="KOBAYASHI Reiji" userId="6a7beca970407859" providerId="LiveId" clId="{E4759245-E25D-4A6E-B51C-4F00414ED8D2}" dt="2021-03-20T14:26:56.322" v="289" actId="478"/>
          <ac:spMkLst>
            <pc:docMk/>
            <pc:sldMk cId="109850714" sldId="303"/>
            <ac:spMk id="50" creationId="{088FAAF8-7DBE-43FD-853D-2ABE68614A43}"/>
          </ac:spMkLst>
        </pc:spChg>
        <pc:grpChg chg="del">
          <ac:chgData name="KOBAYASHI Reiji" userId="6a7beca970407859" providerId="LiveId" clId="{E4759245-E25D-4A6E-B51C-4F00414ED8D2}" dt="2021-03-20T14:26:45.772" v="286" actId="478"/>
          <ac:grpSpMkLst>
            <pc:docMk/>
            <pc:sldMk cId="109850714" sldId="303"/>
            <ac:grpSpMk id="53" creationId="{F02C25CD-BADC-4597-B302-8E419A04051C}"/>
          </ac:grpSpMkLst>
        </pc:grpChg>
        <pc:picChg chg="del">
          <ac:chgData name="KOBAYASHI Reiji" userId="6a7beca970407859" providerId="LiveId" clId="{E4759245-E25D-4A6E-B51C-4F00414ED8D2}" dt="2021-03-20T14:26:37.542" v="285" actId="478"/>
          <ac:picMkLst>
            <pc:docMk/>
            <pc:sldMk cId="109850714" sldId="303"/>
            <ac:picMk id="3" creationId="{8A583733-23FC-4F5D-AA4B-6EEAEA351A47}"/>
          </ac:picMkLst>
        </pc:picChg>
        <pc:picChg chg="del">
          <ac:chgData name="KOBAYASHI Reiji" userId="6a7beca970407859" providerId="LiveId" clId="{E4759245-E25D-4A6E-B51C-4F00414ED8D2}" dt="2021-03-20T14:26:37.542" v="285" actId="478"/>
          <ac:picMkLst>
            <pc:docMk/>
            <pc:sldMk cId="109850714" sldId="303"/>
            <ac:picMk id="4" creationId="{D51A2B8F-CE92-4AAD-A5E4-C700DD466869}"/>
          </ac:picMkLst>
        </pc:picChg>
        <pc:picChg chg="add mod ord">
          <ac:chgData name="KOBAYASHI Reiji" userId="6a7beca970407859" providerId="LiveId" clId="{E4759245-E25D-4A6E-B51C-4F00414ED8D2}" dt="2021-03-20T14:27:47.542" v="300" actId="14100"/>
          <ac:picMkLst>
            <pc:docMk/>
            <pc:sldMk cId="109850714" sldId="303"/>
            <ac:picMk id="9" creationId="{F5D595B9-DEC2-44DF-9D06-9A974BA0F033}"/>
          </ac:picMkLst>
        </pc:picChg>
        <pc:cxnChg chg="mod">
          <ac:chgData name="KOBAYASHI Reiji" userId="6a7beca970407859" providerId="LiveId" clId="{E4759245-E25D-4A6E-B51C-4F00414ED8D2}" dt="2021-03-20T14:28:32.042" v="308" actId="14100"/>
          <ac:cxnSpMkLst>
            <pc:docMk/>
            <pc:sldMk cId="109850714" sldId="303"/>
            <ac:cxnSpMk id="23" creationId="{E49F578D-8ECD-4E30-860E-250AD99FFFE3}"/>
          </ac:cxnSpMkLst>
        </pc:cxnChg>
        <pc:cxnChg chg="mod">
          <ac:chgData name="KOBAYASHI Reiji" userId="6a7beca970407859" providerId="LiveId" clId="{E4759245-E25D-4A6E-B51C-4F00414ED8D2}" dt="2021-03-20T14:29:19.663" v="314" actId="14100"/>
          <ac:cxnSpMkLst>
            <pc:docMk/>
            <pc:sldMk cId="109850714" sldId="303"/>
            <ac:cxnSpMk id="28" creationId="{997C480A-75D2-4E3F-9A2F-97C862B78BB2}"/>
          </ac:cxnSpMkLst>
        </pc:cxnChg>
      </pc:sldChg>
      <pc:sldChg chg="addSp delSp modSp new del mod modClrScheme chgLayout">
        <pc:chgData name="KOBAYASHI Reiji" userId="6a7beca970407859" providerId="LiveId" clId="{E4759245-E25D-4A6E-B51C-4F00414ED8D2}" dt="2021-03-20T16:57:07.958" v="1804" actId="2696"/>
        <pc:sldMkLst>
          <pc:docMk/>
          <pc:sldMk cId="68264764" sldId="304"/>
        </pc:sldMkLst>
        <pc:spChg chg="del mod ord">
          <ac:chgData name="KOBAYASHI Reiji" userId="6a7beca970407859" providerId="LiveId" clId="{E4759245-E25D-4A6E-B51C-4F00414ED8D2}" dt="2021-03-20T15:44:06.271" v="856" actId="478"/>
          <ac:spMkLst>
            <pc:docMk/>
            <pc:sldMk cId="68264764" sldId="304"/>
            <ac:spMk id="2" creationId="{807E3472-0E36-4F82-907A-E71CABFE9A31}"/>
          </ac:spMkLst>
        </pc:spChg>
        <pc:spChg chg="mod ord">
          <ac:chgData name="KOBAYASHI Reiji" userId="6a7beca970407859" providerId="LiveId" clId="{E4759245-E25D-4A6E-B51C-4F00414ED8D2}" dt="2021-03-20T15:44:09.226" v="857" actId="700"/>
          <ac:spMkLst>
            <pc:docMk/>
            <pc:sldMk cId="68264764" sldId="304"/>
            <ac:spMk id="3" creationId="{59D9307C-0342-4EEC-9217-2C0D06790196}"/>
          </ac:spMkLst>
        </pc:spChg>
        <pc:spChg chg="add mod">
          <ac:chgData name="KOBAYASHI Reiji" userId="6a7beca970407859" providerId="LiveId" clId="{E4759245-E25D-4A6E-B51C-4F00414ED8D2}" dt="2021-03-20T15:23:07.830" v="490" actId="1076"/>
          <ac:spMkLst>
            <pc:docMk/>
            <pc:sldMk cId="68264764" sldId="304"/>
            <ac:spMk id="6" creationId="{D26B8651-B32F-40A3-96EE-F9AA994E4768}"/>
          </ac:spMkLst>
        </pc:spChg>
        <pc:spChg chg="add mod">
          <ac:chgData name="KOBAYASHI Reiji" userId="6a7beca970407859" providerId="LiveId" clId="{E4759245-E25D-4A6E-B51C-4F00414ED8D2}" dt="2021-03-20T15:44:17.449" v="860" actId="14100"/>
          <ac:spMkLst>
            <pc:docMk/>
            <pc:sldMk cId="68264764" sldId="304"/>
            <ac:spMk id="8" creationId="{53F0DC38-5B93-4361-B9BA-59AF97B47D49}"/>
          </ac:spMkLst>
        </pc:spChg>
        <pc:picChg chg="add mod">
          <ac:chgData name="KOBAYASHI Reiji" userId="6a7beca970407859" providerId="LiveId" clId="{E4759245-E25D-4A6E-B51C-4F00414ED8D2}" dt="2021-03-20T15:21:06.815" v="459" actId="1076"/>
          <ac:picMkLst>
            <pc:docMk/>
            <pc:sldMk cId="68264764" sldId="304"/>
            <ac:picMk id="5" creationId="{C61756AA-CD5D-4B50-B8C4-9E9727A8060C}"/>
          </ac:picMkLst>
        </pc:picChg>
      </pc:sldChg>
      <pc:sldChg chg="modSp add mod">
        <pc:chgData name="KOBAYASHI Reiji" userId="6a7beca970407859" providerId="LiveId" clId="{E4759245-E25D-4A6E-B51C-4F00414ED8D2}" dt="2021-03-20T17:21:12.023" v="2218"/>
        <pc:sldMkLst>
          <pc:docMk/>
          <pc:sldMk cId="2096324267" sldId="304"/>
        </pc:sldMkLst>
        <pc:spChg chg="mod">
          <ac:chgData name="KOBAYASHI Reiji" userId="6a7beca970407859" providerId="LiveId" clId="{E4759245-E25D-4A6E-B51C-4F00414ED8D2}" dt="2021-03-20T17:21:12.023" v="2218"/>
          <ac:spMkLst>
            <pc:docMk/>
            <pc:sldMk cId="2096324267" sldId="304"/>
            <ac:spMk id="8" creationId="{53F0DC38-5B93-4361-B9BA-59AF97B47D49}"/>
          </ac:spMkLst>
        </pc:spChg>
        <pc:picChg chg="mod">
          <ac:chgData name="KOBAYASHI Reiji" userId="6a7beca970407859" providerId="LiveId" clId="{E4759245-E25D-4A6E-B51C-4F00414ED8D2}" dt="2021-03-20T17:06:01.166" v="1996" actId="14100"/>
          <ac:picMkLst>
            <pc:docMk/>
            <pc:sldMk cId="2096324267" sldId="304"/>
            <ac:picMk id="5" creationId="{C61756AA-CD5D-4B50-B8C4-9E9727A8060C}"/>
          </ac:picMkLst>
        </pc:picChg>
      </pc:sldChg>
      <pc:sldChg chg="del">
        <pc:chgData name="KOBAYASHI Reiji" userId="6a7beca970407859" providerId="LiveId" clId="{E4759245-E25D-4A6E-B51C-4F00414ED8D2}" dt="2021-03-20T14:26:17.422" v="283" actId="47"/>
        <pc:sldMkLst>
          <pc:docMk/>
          <pc:sldMk cId="2439381655" sldId="304"/>
        </pc:sldMkLst>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docChgLst>
    <pc:chgData name="Reiji KOBAYASHI" userId="34112ac1-4c34-4e4b-972a-35b76f02b083" providerId="ADAL" clId="{AD954A5A-9944-40D9-86B1-EF38F3B0C578}"/>
    <pc:docChg chg="undo redo custSel addSld delSld modSld">
      <pc:chgData name="Reiji KOBAYASHI" userId="34112ac1-4c34-4e4b-972a-35b76f02b083" providerId="ADAL" clId="{AD954A5A-9944-40D9-86B1-EF38F3B0C578}" dt="2022-01-22T13:42:30.360" v="1049" actId="2696"/>
      <pc:docMkLst>
        <pc:docMk/>
      </pc:docMkLst>
      <pc:sldChg chg="addSp delSp modSp mod">
        <pc:chgData name="Reiji KOBAYASHI" userId="34112ac1-4c34-4e4b-972a-35b76f02b083" providerId="ADAL" clId="{AD954A5A-9944-40D9-86B1-EF38F3B0C578}" dt="2022-01-22T03:30:32.615" v="736" actId="1036"/>
        <pc:sldMkLst>
          <pc:docMk/>
          <pc:sldMk cId="3960897610" sldId="264"/>
        </pc:sldMkLst>
        <pc:spChg chg="mod">
          <ac:chgData name="Reiji KOBAYASHI" userId="34112ac1-4c34-4e4b-972a-35b76f02b083" providerId="ADAL" clId="{AD954A5A-9944-40D9-86B1-EF38F3B0C578}" dt="2022-01-22T01:44:14.536" v="49"/>
          <ac:spMkLst>
            <pc:docMk/>
            <pc:sldMk cId="3960897610" sldId="264"/>
            <ac:spMk id="2" creationId="{CA1291A6-712C-4082-9DC3-70D0949DB9B7}"/>
          </ac:spMkLst>
        </pc:spChg>
        <pc:spChg chg="mod topLvl">
          <ac:chgData name="Reiji KOBAYASHI" userId="34112ac1-4c34-4e4b-972a-35b76f02b083" providerId="ADAL" clId="{AD954A5A-9944-40D9-86B1-EF38F3B0C578}" dt="2022-01-22T03:28:56.830" v="666" actId="688"/>
          <ac:spMkLst>
            <pc:docMk/>
            <pc:sldMk cId="3960897610" sldId="264"/>
            <ac:spMk id="13" creationId="{7E9C5FE7-8509-4CB7-8183-9905F784625C}"/>
          </ac:spMkLst>
        </pc:spChg>
        <pc:spChg chg="mod">
          <ac:chgData name="Reiji KOBAYASHI" userId="34112ac1-4c34-4e4b-972a-35b76f02b083" providerId="ADAL" clId="{AD954A5A-9944-40D9-86B1-EF38F3B0C578}" dt="2022-01-22T03:29:11.871" v="668" actId="1076"/>
          <ac:spMkLst>
            <pc:docMk/>
            <pc:sldMk cId="3960897610" sldId="264"/>
            <ac:spMk id="15" creationId="{1B56261E-070B-4562-BB9F-69642DAEB5E3}"/>
          </ac:spMkLst>
        </pc:spChg>
        <pc:spChg chg="del">
          <ac:chgData name="Reiji KOBAYASHI" userId="34112ac1-4c34-4e4b-972a-35b76f02b083" providerId="ADAL" clId="{AD954A5A-9944-40D9-86B1-EF38F3B0C578}" dt="2022-01-22T03:29:37.762" v="671" actId="478"/>
          <ac:spMkLst>
            <pc:docMk/>
            <pc:sldMk cId="3960897610" sldId="264"/>
            <ac:spMk id="16" creationId="{D9BEDC67-CFAC-4276-BA22-3EAA117C09F8}"/>
          </ac:spMkLst>
        </pc:spChg>
        <pc:spChg chg="add mod">
          <ac:chgData name="Reiji KOBAYASHI" userId="34112ac1-4c34-4e4b-972a-35b76f02b083" providerId="ADAL" clId="{AD954A5A-9944-40D9-86B1-EF38F3B0C578}" dt="2022-01-22T03:29:46.988" v="674" actId="14100"/>
          <ac:spMkLst>
            <pc:docMk/>
            <pc:sldMk cId="3960897610" sldId="264"/>
            <ac:spMk id="17" creationId="{9D7B81D5-6F49-4FD4-95C9-72157E875856}"/>
          </ac:spMkLst>
        </pc:spChg>
        <pc:spChg chg="mod topLvl">
          <ac:chgData name="Reiji KOBAYASHI" userId="34112ac1-4c34-4e4b-972a-35b76f02b083" providerId="ADAL" clId="{AD954A5A-9944-40D9-86B1-EF38F3B0C578}" dt="2022-01-22T03:29:04.950" v="667" actId="688"/>
          <ac:spMkLst>
            <pc:docMk/>
            <pc:sldMk cId="3960897610" sldId="264"/>
            <ac:spMk id="21" creationId="{06BC00A6-F59B-4CA2-A8B0-03FA32BDDA72}"/>
          </ac:spMkLst>
        </pc:spChg>
        <pc:grpChg chg="del ord">
          <ac:chgData name="Reiji KOBAYASHI" userId="34112ac1-4c34-4e4b-972a-35b76f02b083" providerId="ADAL" clId="{AD954A5A-9944-40D9-86B1-EF38F3B0C578}" dt="2022-01-22T03:28:23.480" v="665" actId="165"/>
          <ac:grpSpMkLst>
            <pc:docMk/>
            <pc:sldMk cId="3960897610" sldId="264"/>
            <ac:grpSpMk id="6" creationId="{150162C1-271D-4DCE-A512-6943A92CFDA1}"/>
          </ac:grpSpMkLst>
        </pc:grpChg>
        <pc:picChg chg="mod">
          <ac:chgData name="Reiji KOBAYASHI" userId="34112ac1-4c34-4e4b-972a-35b76f02b083" providerId="ADAL" clId="{AD954A5A-9944-40D9-86B1-EF38F3B0C578}" dt="2022-01-22T03:27:00.196" v="663" actId="14826"/>
          <ac:picMkLst>
            <pc:docMk/>
            <pc:sldMk cId="3960897610" sldId="264"/>
            <ac:picMk id="4" creationId="{581C3F26-515E-433A-8277-432CCB5D0FFE}"/>
          </ac:picMkLst>
        </pc:picChg>
        <pc:picChg chg="del">
          <ac:chgData name="Reiji KOBAYASHI" userId="34112ac1-4c34-4e4b-972a-35b76f02b083" providerId="ADAL" clId="{AD954A5A-9944-40D9-86B1-EF38F3B0C578}" dt="2022-01-22T03:29:52.063" v="675" actId="478"/>
          <ac:picMkLst>
            <pc:docMk/>
            <pc:sldMk cId="3960897610" sldId="264"/>
            <ac:picMk id="5" creationId="{20E94694-0585-4765-8166-8D8AA2C4C03A}"/>
          </ac:picMkLst>
        </pc:picChg>
        <pc:picChg chg="add mod">
          <ac:chgData name="Reiji KOBAYASHI" userId="34112ac1-4c34-4e4b-972a-35b76f02b083" providerId="ADAL" clId="{AD954A5A-9944-40D9-86B1-EF38F3B0C578}" dt="2022-01-22T03:30:32.615" v="736" actId="1036"/>
          <ac:picMkLst>
            <pc:docMk/>
            <pc:sldMk cId="3960897610" sldId="264"/>
            <ac:picMk id="8" creationId="{303FE654-6BBA-49FF-942E-23F94374813D}"/>
          </ac:picMkLst>
        </pc:picChg>
        <pc:cxnChg chg="mod">
          <ac:chgData name="Reiji KOBAYASHI" userId="34112ac1-4c34-4e4b-972a-35b76f02b083" providerId="ADAL" clId="{AD954A5A-9944-40D9-86B1-EF38F3B0C578}" dt="2022-01-22T03:29:26.189" v="670" actId="14100"/>
          <ac:cxnSpMkLst>
            <pc:docMk/>
            <pc:sldMk cId="3960897610" sldId="264"/>
            <ac:cxnSpMk id="9" creationId="{4516A515-033C-4C40-9E4A-8AD97134BA03}"/>
          </ac:cxnSpMkLst>
        </pc:cxnChg>
        <pc:cxnChg chg="mod">
          <ac:chgData name="Reiji KOBAYASHI" userId="34112ac1-4c34-4e4b-972a-35b76f02b083" providerId="ADAL" clId="{AD954A5A-9944-40D9-86B1-EF38F3B0C578}" dt="2022-01-22T03:29:22.730" v="669" actId="1076"/>
          <ac:cxnSpMkLst>
            <pc:docMk/>
            <pc:sldMk cId="3960897610" sldId="264"/>
            <ac:cxnSpMk id="14" creationId="{C490E3BA-4112-4142-AE15-F268BF349BC6}"/>
          </ac:cxnSpMkLst>
        </pc:cxnChg>
      </pc:sldChg>
      <pc:sldChg chg="addSp delSp modSp mod">
        <pc:chgData name="Reiji KOBAYASHI" userId="34112ac1-4c34-4e4b-972a-35b76f02b083" providerId="ADAL" clId="{AD954A5A-9944-40D9-86B1-EF38F3B0C578}" dt="2022-01-22T03:59:27.780" v="1007" actId="20577"/>
        <pc:sldMkLst>
          <pc:docMk/>
          <pc:sldMk cId="4277233714" sldId="265"/>
        </pc:sldMkLst>
        <pc:spChg chg="mod">
          <ac:chgData name="Reiji KOBAYASHI" userId="34112ac1-4c34-4e4b-972a-35b76f02b083" providerId="ADAL" clId="{AD954A5A-9944-40D9-86B1-EF38F3B0C578}" dt="2022-01-22T01:44:14.536" v="49"/>
          <ac:spMkLst>
            <pc:docMk/>
            <pc:sldMk cId="4277233714" sldId="265"/>
            <ac:spMk id="2" creationId="{CA1291A6-712C-4082-9DC3-70D0949DB9B7}"/>
          </ac:spMkLst>
        </pc:spChg>
        <pc:spChg chg="mod">
          <ac:chgData name="Reiji KOBAYASHI" userId="34112ac1-4c34-4e4b-972a-35b76f02b083" providerId="ADAL" clId="{AD954A5A-9944-40D9-86B1-EF38F3B0C578}" dt="2022-01-22T03:58:35.119" v="967" actId="20577"/>
          <ac:spMkLst>
            <pc:docMk/>
            <pc:sldMk cId="4277233714" sldId="265"/>
            <ac:spMk id="5" creationId="{79E90764-4BA8-4B76-A90E-3DE3C58FCAE5}"/>
          </ac:spMkLst>
        </pc:spChg>
        <pc:spChg chg="mod">
          <ac:chgData name="Reiji KOBAYASHI" userId="34112ac1-4c34-4e4b-972a-35b76f02b083" providerId="ADAL" clId="{AD954A5A-9944-40D9-86B1-EF38F3B0C578}" dt="2022-01-22T03:56:50.416" v="955" actId="206"/>
          <ac:spMkLst>
            <pc:docMk/>
            <pc:sldMk cId="4277233714" sldId="265"/>
            <ac:spMk id="19" creationId="{66804B03-E150-48AD-9BEE-01E36775797E}"/>
          </ac:spMkLst>
        </pc:spChg>
        <pc:spChg chg="mod">
          <ac:chgData name="Reiji KOBAYASHI" userId="34112ac1-4c34-4e4b-972a-35b76f02b083" providerId="ADAL" clId="{AD954A5A-9944-40D9-86B1-EF38F3B0C578}" dt="2022-01-22T03:48:14.728" v="823"/>
          <ac:spMkLst>
            <pc:docMk/>
            <pc:sldMk cId="4277233714" sldId="265"/>
            <ac:spMk id="21" creationId="{7E11E81A-194B-4E07-806A-F56A49DA6F21}"/>
          </ac:spMkLst>
        </pc:spChg>
        <pc:spChg chg="mod">
          <ac:chgData name="Reiji KOBAYASHI" userId="34112ac1-4c34-4e4b-972a-35b76f02b083" providerId="ADAL" clId="{AD954A5A-9944-40D9-86B1-EF38F3B0C578}" dt="2022-01-22T03:57:48.354" v="960" actId="14100"/>
          <ac:spMkLst>
            <pc:docMk/>
            <pc:sldMk cId="4277233714" sldId="265"/>
            <ac:spMk id="26" creationId="{9F690DFE-DE17-4DC8-BC63-7582C2FEE861}"/>
          </ac:spMkLst>
        </pc:spChg>
        <pc:spChg chg="mod">
          <ac:chgData name="Reiji KOBAYASHI" userId="34112ac1-4c34-4e4b-972a-35b76f02b083" providerId="ADAL" clId="{AD954A5A-9944-40D9-86B1-EF38F3B0C578}" dt="2022-01-22T03:49:31.025" v="833"/>
          <ac:spMkLst>
            <pc:docMk/>
            <pc:sldMk cId="4277233714" sldId="265"/>
            <ac:spMk id="29" creationId="{D6224B9D-50DE-4896-9C20-6119F4BF7642}"/>
          </ac:spMkLst>
        </pc:spChg>
        <pc:spChg chg="mod">
          <ac:chgData name="Reiji KOBAYASHI" userId="34112ac1-4c34-4e4b-972a-35b76f02b083" providerId="ADAL" clId="{AD954A5A-9944-40D9-86B1-EF38F3B0C578}" dt="2022-01-22T03:54:38.595" v="916" actId="20577"/>
          <ac:spMkLst>
            <pc:docMk/>
            <pc:sldMk cId="4277233714" sldId="265"/>
            <ac:spMk id="31" creationId="{14D06F06-D001-4469-A300-670D9D6E2417}"/>
          </ac:spMkLst>
        </pc:spChg>
        <pc:spChg chg="mod">
          <ac:chgData name="Reiji KOBAYASHI" userId="34112ac1-4c34-4e4b-972a-35b76f02b083" providerId="ADAL" clId="{AD954A5A-9944-40D9-86B1-EF38F3B0C578}" dt="2022-01-22T03:59:07.732" v="1005" actId="20577"/>
          <ac:spMkLst>
            <pc:docMk/>
            <pc:sldMk cId="4277233714" sldId="265"/>
            <ac:spMk id="36" creationId="{645AB551-FC9C-4166-B1AF-EA65B1BDAF36}"/>
          </ac:spMkLst>
        </pc:spChg>
        <pc:spChg chg="mod">
          <ac:chgData name="Reiji KOBAYASHI" userId="34112ac1-4c34-4e4b-972a-35b76f02b083" providerId="ADAL" clId="{AD954A5A-9944-40D9-86B1-EF38F3B0C578}" dt="2022-01-22T03:58:56.426" v="985" actId="20577"/>
          <ac:spMkLst>
            <pc:docMk/>
            <pc:sldMk cId="4277233714" sldId="265"/>
            <ac:spMk id="37" creationId="{85CC8126-D261-44C3-B6E9-D65430FFE177}"/>
          </ac:spMkLst>
        </pc:spChg>
        <pc:spChg chg="mod">
          <ac:chgData name="Reiji KOBAYASHI" userId="34112ac1-4c34-4e4b-972a-35b76f02b083" providerId="ADAL" clId="{AD954A5A-9944-40D9-86B1-EF38F3B0C578}" dt="2022-01-22T03:58:24.442" v="965" actId="14100"/>
          <ac:spMkLst>
            <pc:docMk/>
            <pc:sldMk cId="4277233714" sldId="265"/>
            <ac:spMk id="41" creationId="{6BED92F8-27C8-4A4A-AA55-E066A4097E46}"/>
          </ac:spMkLst>
        </pc:spChg>
        <pc:spChg chg="mod">
          <ac:chgData name="Reiji KOBAYASHI" userId="34112ac1-4c34-4e4b-972a-35b76f02b083" providerId="ADAL" clId="{AD954A5A-9944-40D9-86B1-EF38F3B0C578}" dt="2022-01-22T03:59:11.952" v="1006" actId="20577"/>
          <ac:spMkLst>
            <pc:docMk/>
            <pc:sldMk cId="4277233714" sldId="265"/>
            <ac:spMk id="49" creationId="{E74FD232-6925-4005-AEB3-67546C008B20}"/>
          </ac:spMkLst>
        </pc:spChg>
        <pc:spChg chg="mod">
          <ac:chgData name="Reiji KOBAYASHI" userId="34112ac1-4c34-4e4b-972a-35b76f02b083" providerId="ADAL" clId="{AD954A5A-9944-40D9-86B1-EF38F3B0C578}" dt="2022-01-22T03:59:27.780" v="1007" actId="20577"/>
          <ac:spMkLst>
            <pc:docMk/>
            <pc:sldMk cId="4277233714" sldId="265"/>
            <ac:spMk id="58" creationId="{87495460-B69E-4595-A970-91884BA67588}"/>
          </ac:spMkLst>
        </pc:spChg>
        <pc:spChg chg="mod">
          <ac:chgData name="Reiji KOBAYASHI" userId="34112ac1-4c34-4e4b-972a-35b76f02b083" providerId="ADAL" clId="{AD954A5A-9944-40D9-86B1-EF38F3B0C578}" dt="2022-01-22T03:57:50.866" v="961" actId="1076"/>
          <ac:spMkLst>
            <pc:docMk/>
            <pc:sldMk cId="4277233714" sldId="265"/>
            <ac:spMk id="60" creationId="{913313AA-C6A7-45A4-8868-6917F3BBDE8E}"/>
          </ac:spMkLst>
        </pc:spChg>
        <pc:spChg chg="mod">
          <ac:chgData name="Reiji KOBAYASHI" userId="34112ac1-4c34-4e4b-972a-35b76f02b083" providerId="ADAL" clId="{AD954A5A-9944-40D9-86B1-EF38F3B0C578}" dt="2022-01-22T03:58:27.194" v="966" actId="1076"/>
          <ac:spMkLst>
            <pc:docMk/>
            <pc:sldMk cId="4277233714" sldId="265"/>
            <ac:spMk id="61" creationId="{ACE904B3-E49A-41F0-8BB9-E8255591585E}"/>
          </ac:spMkLst>
        </pc:spChg>
        <pc:graphicFrameChg chg="add del mod">
          <ac:chgData name="Reiji KOBAYASHI" userId="34112ac1-4c34-4e4b-972a-35b76f02b083" providerId="ADAL" clId="{AD954A5A-9944-40D9-86B1-EF38F3B0C578}" dt="2022-01-22T03:48:31.121" v="825"/>
          <ac:graphicFrameMkLst>
            <pc:docMk/>
            <pc:sldMk cId="4277233714" sldId="265"/>
            <ac:graphicFrameMk id="3" creationId="{DA4D5027-AF24-44D7-8188-847B0D8DA95F}"/>
          </ac:graphicFrameMkLst>
        </pc:graphicFrameChg>
        <pc:graphicFrameChg chg="add del mod">
          <ac:chgData name="Reiji KOBAYASHI" userId="34112ac1-4c34-4e4b-972a-35b76f02b083" providerId="ADAL" clId="{AD954A5A-9944-40D9-86B1-EF38F3B0C578}" dt="2022-01-22T03:48:34.858" v="827"/>
          <ac:graphicFrameMkLst>
            <pc:docMk/>
            <pc:sldMk cId="4277233714" sldId="265"/>
            <ac:graphicFrameMk id="4" creationId="{53FF25B0-EA03-4515-A2A5-39F8F292A0BD}"/>
          </ac:graphicFrameMkLst>
        </pc:graphicFrameChg>
        <pc:picChg chg="mod">
          <ac:chgData name="Reiji KOBAYASHI" userId="34112ac1-4c34-4e4b-972a-35b76f02b083" providerId="ADAL" clId="{AD954A5A-9944-40D9-86B1-EF38F3B0C578}" dt="2022-01-22T03:55:18.429" v="927" actId="1037"/>
          <ac:picMkLst>
            <pc:docMk/>
            <pc:sldMk cId="4277233714" sldId="265"/>
            <ac:picMk id="10" creationId="{E40005B8-F490-4AE7-971F-C9A4F8658157}"/>
          </ac:picMkLst>
        </pc:picChg>
        <pc:cxnChg chg="mod">
          <ac:chgData name="Reiji KOBAYASHI" userId="34112ac1-4c34-4e4b-972a-35b76f02b083" providerId="ADAL" clId="{AD954A5A-9944-40D9-86B1-EF38F3B0C578}" dt="2022-01-22T03:55:00.732" v="917" actId="688"/>
          <ac:cxnSpMkLst>
            <pc:docMk/>
            <pc:sldMk cId="4277233714" sldId="265"/>
            <ac:cxnSpMk id="14" creationId="{FD495AC2-7A7B-425A-BC84-A538457DC7FC}"/>
          </ac:cxnSpMkLst>
        </pc:cxnChg>
        <pc:cxnChg chg="mod">
          <ac:chgData name="Reiji KOBAYASHI" userId="34112ac1-4c34-4e4b-972a-35b76f02b083" providerId="ADAL" clId="{AD954A5A-9944-40D9-86B1-EF38F3B0C578}" dt="2022-01-22T03:57:41.844" v="959" actId="1076"/>
          <ac:cxnSpMkLst>
            <pc:docMk/>
            <pc:sldMk cId="4277233714" sldId="265"/>
            <ac:cxnSpMk id="25" creationId="{0C7404C3-D543-4420-B91C-88C9778D01F2}"/>
          </ac:cxnSpMkLst>
        </pc:cxnChg>
        <pc:cxnChg chg="mod">
          <ac:chgData name="Reiji KOBAYASHI" userId="34112ac1-4c34-4e4b-972a-35b76f02b083" providerId="ADAL" clId="{AD954A5A-9944-40D9-86B1-EF38F3B0C578}" dt="2022-01-22T03:58:14.896" v="963" actId="1076"/>
          <ac:cxnSpMkLst>
            <pc:docMk/>
            <pc:sldMk cId="4277233714" sldId="265"/>
            <ac:cxnSpMk id="57" creationId="{3E347D57-95B3-4006-A768-56D12981CEEF}"/>
          </ac:cxnSpMkLst>
        </pc:cxnChg>
        <pc:cxnChg chg="mod">
          <ac:chgData name="Reiji KOBAYASHI" userId="34112ac1-4c34-4e4b-972a-35b76f02b083" providerId="ADAL" clId="{AD954A5A-9944-40D9-86B1-EF38F3B0C578}" dt="2022-01-22T03:56:50.416" v="955" actId="206"/>
          <ac:cxnSpMkLst>
            <pc:docMk/>
            <pc:sldMk cId="4277233714" sldId="265"/>
            <ac:cxnSpMk id="59" creationId="{9C81CA89-09A0-47E4-9547-18625F28E748}"/>
          </ac:cxnSpMkLst>
        </pc:cxnChg>
      </pc:sldChg>
      <pc:sldChg chg="modSp mod">
        <pc:chgData name="Reiji KOBAYASHI" userId="34112ac1-4c34-4e4b-972a-35b76f02b083" providerId="ADAL" clId="{AD954A5A-9944-40D9-86B1-EF38F3B0C578}" dt="2022-01-22T02:45:57.728" v="413" actId="14100"/>
        <pc:sldMkLst>
          <pc:docMk/>
          <pc:sldMk cId="749193719" sldId="273"/>
        </pc:sldMkLst>
        <pc:spChg chg="mod">
          <ac:chgData name="Reiji KOBAYASHI" userId="34112ac1-4c34-4e4b-972a-35b76f02b083" providerId="ADAL" clId="{AD954A5A-9944-40D9-86B1-EF38F3B0C578}" dt="2022-01-22T02:42:02.102" v="389" actId="20577"/>
          <ac:spMkLst>
            <pc:docMk/>
            <pc:sldMk cId="749193719" sldId="273"/>
            <ac:spMk id="2" creationId="{DA9E17F9-EC1E-40B0-8C66-49516FE9881E}"/>
          </ac:spMkLst>
        </pc:spChg>
        <pc:spChg chg="mod">
          <ac:chgData name="Reiji KOBAYASHI" userId="34112ac1-4c34-4e4b-972a-35b76f02b083" providerId="ADAL" clId="{AD954A5A-9944-40D9-86B1-EF38F3B0C578}" dt="2022-01-22T02:45:57.728" v="413" actId="14100"/>
          <ac:spMkLst>
            <pc:docMk/>
            <pc:sldMk cId="749193719" sldId="273"/>
            <ac:spMk id="16" creationId="{4EAEC92C-C230-42FA-AA04-A6EEDE530CB8}"/>
          </ac:spMkLst>
        </pc:spChg>
        <pc:spChg chg="mod">
          <ac:chgData name="Reiji KOBAYASHI" userId="34112ac1-4c34-4e4b-972a-35b76f02b083" providerId="ADAL" clId="{AD954A5A-9944-40D9-86B1-EF38F3B0C578}" dt="2022-01-22T02:44:05.909" v="411" actId="1076"/>
          <ac:spMkLst>
            <pc:docMk/>
            <pc:sldMk cId="749193719" sldId="273"/>
            <ac:spMk id="17" creationId="{0CA85644-A14B-4D15-8999-31297DE7C82C}"/>
          </ac:spMkLst>
        </pc:spChg>
        <pc:spChg chg="mod">
          <ac:chgData name="Reiji KOBAYASHI" userId="34112ac1-4c34-4e4b-972a-35b76f02b083" providerId="ADAL" clId="{AD954A5A-9944-40D9-86B1-EF38F3B0C578}" dt="2022-01-22T02:41:43.260" v="373" actId="1076"/>
          <ac:spMkLst>
            <pc:docMk/>
            <pc:sldMk cId="749193719" sldId="273"/>
            <ac:spMk id="21" creationId="{C318DD3A-7F78-4D01-8939-C1DAF9B85C53}"/>
          </ac:spMkLst>
        </pc:spChg>
        <pc:picChg chg="mod">
          <ac:chgData name="Reiji KOBAYASHI" userId="34112ac1-4c34-4e4b-972a-35b76f02b083" providerId="ADAL" clId="{AD954A5A-9944-40D9-86B1-EF38F3B0C578}" dt="2022-01-22T02:43:23.269" v="408" actId="1076"/>
          <ac:picMkLst>
            <pc:docMk/>
            <pc:sldMk cId="749193719" sldId="273"/>
            <ac:picMk id="5" creationId="{D3688219-5320-480C-A40C-1F6C53A44B22}"/>
          </ac:picMkLst>
        </pc:picChg>
        <pc:cxnChg chg="mod">
          <ac:chgData name="Reiji KOBAYASHI" userId="34112ac1-4c34-4e4b-972a-35b76f02b083" providerId="ADAL" clId="{AD954A5A-9944-40D9-86B1-EF38F3B0C578}" dt="2022-01-22T02:44:05.909" v="411" actId="1076"/>
          <ac:cxnSpMkLst>
            <pc:docMk/>
            <pc:sldMk cId="749193719" sldId="273"/>
            <ac:cxnSpMk id="22" creationId="{500E7990-F4E8-41E4-B9D3-6D607F94B193}"/>
          </ac:cxnSpMkLst>
        </pc:cxnChg>
      </pc:sldChg>
      <pc:sldChg chg="modSp mod">
        <pc:chgData name="Reiji KOBAYASHI" userId="34112ac1-4c34-4e4b-972a-35b76f02b083" providerId="ADAL" clId="{AD954A5A-9944-40D9-86B1-EF38F3B0C578}" dt="2022-01-22T13:41:36.220" v="1048" actId="20577"/>
        <pc:sldMkLst>
          <pc:docMk/>
          <pc:sldMk cId="845379932" sldId="280"/>
        </pc:sldMkLst>
        <pc:spChg chg="mod">
          <ac:chgData name="Reiji KOBAYASHI" userId="34112ac1-4c34-4e4b-972a-35b76f02b083" providerId="ADAL" clId="{AD954A5A-9944-40D9-86B1-EF38F3B0C578}" dt="2022-01-22T01:44:14.536" v="49"/>
          <ac:spMkLst>
            <pc:docMk/>
            <pc:sldMk cId="845379932" sldId="280"/>
            <ac:spMk id="3"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4"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5"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6" creationId="{00000000-0000-0000-0000-000000000000}"/>
          </ac:spMkLst>
        </pc:spChg>
        <pc:spChg chg="mod">
          <ac:chgData name="Reiji KOBAYASHI" userId="34112ac1-4c34-4e4b-972a-35b76f02b083" providerId="ADAL" clId="{AD954A5A-9944-40D9-86B1-EF38F3B0C578}" dt="2022-01-22T13:41:36.220" v="1048" actId="20577"/>
          <ac:spMkLst>
            <pc:docMk/>
            <pc:sldMk cId="845379932" sldId="280"/>
            <ac:spMk id="7" creationId="{00000000-0000-0000-0000-000000000000}"/>
          </ac:spMkLst>
        </pc:spChg>
      </pc:sldChg>
      <pc:sldChg chg="modSp mod">
        <pc:chgData name="Reiji KOBAYASHI" userId="34112ac1-4c34-4e4b-972a-35b76f02b083" providerId="ADAL" clId="{AD954A5A-9944-40D9-86B1-EF38F3B0C578}" dt="2022-01-22T03:54:23.071" v="912" actId="14100"/>
        <pc:sldMkLst>
          <pc:docMk/>
          <pc:sldMk cId="4253402532" sldId="283"/>
        </pc:sldMkLst>
        <pc:spChg chg="mod">
          <ac:chgData name="Reiji KOBAYASHI" userId="34112ac1-4c34-4e4b-972a-35b76f02b083" providerId="ADAL" clId="{AD954A5A-9944-40D9-86B1-EF38F3B0C578}" dt="2022-01-22T01:44:14.536" v="49"/>
          <ac:spMkLst>
            <pc:docMk/>
            <pc:sldMk cId="4253402532" sldId="283"/>
            <ac:spMk id="2" creationId="{CA1291A6-712C-4082-9DC3-70D0949DB9B7}"/>
          </ac:spMkLst>
        </pc:spChg>
        <pc:spChg chg="mod">
          <ac:chgData name="Reiji KOBAYASHI" userId="34112ac1-4c34-4e4b-972a-35b76f02b083" providerId="ADAL" clId="{AD954A5A-9944-40D9-86B1-EF38F3B0C578}" dt="2022-01-22T03:47:20.639" v="814" actId="20577"/>
          <ac:spMkLst>
            <pc:docMk/>
            <pc:sldMk cId="4253402532" sldId="283"/>
            <ac:spMk id="6" creationId="{5F598FEC-6AD4-4849-AF14-152F878F3C86}"/>
          </ac:spMkLst>
        </pc:spChg>
        <pc:spChg chg="mod">
          <ac:chgData name="Reiji KOBAYASHI" userId="34112ac1-4c34-4e4b-972a-35b76f02b083" providerId="ADAL" clId="{AD954A5A-9944-40D9-86B1-EF38F3B0C578}" dt="2022-01-22T03:51:35.947" v="848"/>
          <ac:spMkLst>
            <pc:docMk/>
            <pc:sldMk cId="4253402532" sldId="283"/>
            <ac:spMk id="19" creationId="{66804B03-E150-48AD-9BEE-01E36775797E}"/>
          </ac:spMkLst>
        </pc:spChg>
        <pc:spChg chg="mod">
          <ac:chgData name="Reiji KOBAYASHI" userId="34112ac1-4c34-4e4b-972a-35b76f02b083" providerId="ADAL" clId="{AD954A5A-9944-40D9-86B1-EF38F3B0C578}" dt="2022-01-22T03:49:59.720" v="835" actId="1076"/>
          <ac:spMkLst>
            <pc:docMk/>
            <pc:sldMk cId="4253402532" sldId="283"/>
            <ac:spMk id="21" creationId="{7E11E81A-194B-4E07-806A-F56A49DA6F21}"/>
          </ac:spMkLst>
        </pc:spChg>
        <pc:spChg chg="mod">
          <ac:chgData name="Reiji KOBAYASHI" userId="34112ac1-4c34-4e4b-972a-35b76f02b083" providerId="ADAL" clId="{AD954A5A-9944-40D9-86B1-EF38F3B0C578}" dt="2022-01-22T03:46:48.510" v="810"/>
          <ac:spMkLst>
            <pc:docMk/>
            <pc:sldMk cId="4253402532" sldId="283"/>
            <ac:spMk id="28" creationId="{B5F610A6-91C3-4AAC-860E-DA46F06E6BF6}"/>
          </ac:spMkLst>
        </pc:spChg>
        <pc:spChg chg="mod">
          <ac:chgData name="Reiji KOBAYASHI" userId="34112ac1-4c34-4e4b-972a-35b76f02b083" providerId="ADAL" clId="{AD954A5A-9944-40D9-86B1-EF38F3B0C578}" dt="2022-01-22T03:52:45.592" v="878" actId="20577"/>
          <ac:spMkLst>
            <pc:docMk/>
            <pc:sldMk cId="4253402532" sldId="283"/>
            <ac:spMk id="30" creationId="{BA95EC14-642F-4088-A06E-F5D2DBC8B6FA}"/>
          </ac:spMkLst>
        </pc:spChg>
        <pc:spChg chg="mod">
          <ac:chgData name="Reiji KOBAYASHI" userId="34112ac1-4c34-4e4b-972a-35b76f02b083" providerId="ADAL" clId="{AD954A5A-9944-40D9-86B1-EF38F3B0C578}" dt="2022-01-22T03:52:40.024" v="870" actId="20577"/>
          <ac:spMkLst>
            <pc:docMk/>
            <pc:sldMk cId="4253402532" sldId="283"/>
            <ac:spMk id="32" creationId="{F9AF0FC0-E6F5-40E8-86A9-8EF39A816DB1}"/>
          </ac:spMkLst>
        </pc:spChg>
        <pc:spChg chg="mod">
          <ac:chgData name="Reiji KOBAYASHI" userId="34112ac1-4c34-4e4b-972a-35b76f02b083" providerId="ADAL" clId="{AD954A5A-9944-40D9-86B1-EF38F3B0C578}" dt="2022-01-22T03:52:28.200" v="862" actId="20577"/>
          <ac:spMkLst>
            <pc:docMk/>
            <pc:sldMk cId="4253402532" sldId="283"/>
            <ac:spMk id="33" creationId="{586AE766-6CE5-4BFA-9101-23126C18E33E}"/>
          </ac:spMkLst>
        </pc:spChg>
        <pc:spChg chg="mod">
          <ac:chgData name="Reiji KOBAYASHI" userId="34112ac1-4c34-4e4b-972a-35b76f02b083" providerId="ADAL" clId="{AD954A5A-9944-40D9-86B1-EF38F3B0C578}" dt="2022-01-22T03:52:13.381" v="852" actId="14100"/>
          <ac:spMkLst>
            <pc:docMk/>
            <pc:sldMk cId="4253402532" sldId="283"/>
            <ac:spMk id="38" creationId="{0CD35D21-C3ED-4B8B-AE3A-57932DD3B3D6}"/>
          </ac:spMkLst>
        </pc:spChg>
        <pc:spChg chg="mod">
          <ac:chgData name="Reiji KOBAYASHI" userId="34112ac1-4c34-4e4b-972a-35b76f02b083" providerId="ADAL" clId="{AD954A5A-9944-40D9-86B1-EF38F3B0C578}" dt="2022-01-22T03:46:04.054" v="797" actId="20577"/>
          <ac:spMkLst>
            <pc:docMk/>
            <pc:sldMk cId="4253402532" sldId="283"/>
            <ac:spMk id="39" creationId="{6652D95C-E0A2-471B-9A2A-E878A55B8C57}"/>
          </ac:spMkLst>
        </pc:spChg>
        <pc:spChg chg="mod">
          <ac:chgData name="Reiji KOBAYASHI" userId="34112ac1-4c34-4e4b-972a-35b76f02b083" providerId="ADAL" clId="{AD954A5A-9944-40D9-86B1-EF38F3B0C578}" dt="2022-01-22T03:54:23.071" v="912" actId="14100"/>
          <ac:spMkLst>
            <pc:docMk/>
            <pc:sldMk cId="4253402532" sldId="283"/>
            <ac:spMk id="41" creationId="{6BED92F8-27C8-4A4A-AA55-E066A4097E46}"/>
          </ac:spMkLst>
        </pc:spChg>
        <pc:spChg chg="mod">
          <ac:chgData name="Reiji KOBAYASHI" userId="34112ac1-4c34-4e4b-972a-35b76f02b083" providerId="ADAL" clId="{AD954A5A-9944-40D9-86B1-EF38F3B0C578}" dt="2022-01-22T03:52:56.418" v="894" actId="20577"/>
          <ac:spMkLst>
            <pc:docMk/>
            <pc:sldMk cId="4253402532" sldId="283"/>
            <ac:spMk id="49" creationId="{E74FD232-6925-4005-AEB3-67546C008B20}"/>
          </ac:spMkLst>
        </pc:spChg>
        <pc:spChg chg="mod">
          <ac:chgData name="Reiji KOBAYASHI" userId="34112ac1-4c34-4e4b-972a-35b76f02b083" providerId="ADAL" clId="{AD954A5A-9944-40D9-86B1-EF38F3B0C578}" dt="2022-01-22T03:53:02.119" v="901" actId="20577"/>
          <ac:spMkLst>
            <pc:docMk/>
            <pc:sldMk cId="4253402532" sldId="283"/>
            <ac:spMk id="58" creationId="{87495460-B69E-4595-A970-91884BA67588}"/>
          </ac:spMkLst>
        </pc:spChg>
        <pc:spChg chg="mod">
          <ac:chgData name="Reiji KOBAYASHI" userId="34112ac1-4c34-4e4b-972a-35b76f02b083" providerId="ADAL" clId="{AD954A5A-9944-40D9-86B1-EF38F3B0C578}" dt="2022-01-22T03:54:03.051" v="908" actId="1076"/>
          <ac:spMkLst>
            <pc:docMk/>
            <pc:sldMk cId="4253402532" sldId="283"/>
            <ac:spMk id="61" creationId="{ACE904B3-E49A-41F0-8BB9-E8255591585E}"/>
          </ac:spMkLst>
        </pc:spChg>
        <pc:spChg chg="mod">
          <ac:chgData name="Reiji KOBAYASHI" userId="34112ac1-4c34-4e4b-972a-35b76f02b083" providerId="ADAL" clId="{AD954A5A-9944-40D9-86B1-EF38F3B0C578}" dt="2022-01-22T03:51:46.558" v="849" actId="1076"/>
          <ac:spMkLst>
            <pc:docMk/>
            <pc:sldMk cId="4253402532" sldId="283"/>
            <ac:spMk id="62" creationId="{B407A5E5-D709-43B0-B548-10AE0CCF7FC7}"/>
          </ac:spMkLst>
        </pc:spChg>
        <pc:picChg chg="mod">
          <ac:chgData name="Reiji KOBAYASHI" userId="34112ac1-4c34-4e4b-972a-35b76f02b083" providerId="ADAL" clId="{AD954A5A-9944-40D9-86B1-EF38F3B0C578}" dt="2022-01-22T03:44:38.600" v="778" actId="14826"/>
          <ac:picMkLst>
            <pc:docMk/>
            <pc:sldMk cId="4253402532" sldId="283"/>
            <ac:picMk id="10" creationId="{E40005B8-F490-4AE7-971F-C9A4F8658157}"/>
          </ac:picMkLst>
        </pc:picChg>
        <pc:cxnChg chg="mod">
          <ac:chgData name="Reiji KOBAYASHI" userId="34112ac1-4c34-4e4b-972a-35b76f02b083" providerId="ADAL" clId="{AD954A5A-9944-40D9-86B1-EF38F3B0C578}" dt="2022-01-22T03:49:53.696" v="834" actId="688"/>
          <ac:cxnSpMkLst>
            <pc:docMk/>
            <pc:sldMk cId="4253402532" sldId="283"/>
            <ac:cxnSpMk id="14" creationId="{FD495AC2-7A7B-425A-BC84-A538457DC7FC}"/>
          </ac:cxnSpMkLst>
        </pc:cxnChg>
        <pc:cxnChg chg="mod">
          <ac:chgData name="Reiji KOBAYASHI" userId="34112ac1-4c34-4e4b-972a-35b76f02b083" providerId="ADAL" clId="{AD954A5A-9944-40D9-86B1-EF38F3B0C578}" dt="2022-01-22T03:53:53.401" v="907" actId="1076"/>
          <ac:cxnSpMkLst>
            <pc:docMk/>
            <pc:sldMk cId="4253402532" sldId="283"/>
            <ac:cxnSpMk id="34" creationId="{4C6F3868-BA5A-4F57-9601-482BAAFBABA5}"/>
          </ac:cxnSpMkLst>
        </pc:cxnChg>
        <pc:cxnChg chg="mod">
          <ac:chgData name="Reiji KOBAYASHI" userId="34112ac1-4c34-4e4b-972a-35b76f02b083" providerId="ADAL" clId="{AD954A5A-9944-40D9-86B1-EF38F3B0C578}" dt="2022-01-22T03:52:16.641" v="853" actId="1076"/>
          <ac:cxnSpMkLst>
            <pc:docMk/>
            <pc:sldMk cId="4253402532" sldId="283"/>
            <ac:cxnSpMk id="35" creationId="{1A9E3C68-5AA1-4899-8BAF-0F6AB6D9B471}"/>
          </ac:cxnSpMkLst>
        </pc:cxnChg>
        <pc:cxnChg chg="mod">
          <ac:chgData name="Reiji KOBAYASHI" userId="34112ac1-4c34-4e4b-972a-35b76f02b083" providerId="ADAL" clId="{AD954A5A-9944-40D9-86B1-EF38F3B0C578}" dt="2022-01-22T03:51:46.558" v="849" actId="107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AD954A5A-9944-40D9-86B1-EF38F3B0C578}" dt="2022-01-22T03:08:23.832" v="550" actId="14100"/>
        <pc:sldMkLst>
          <pc:docMk/>
          <pc:sldMk cId="1912400941" sldId="288"/>
        </pc:sldMkLst>
        <pc:spChg chg="mod ord">
          <ac:chgData name="Reiji KOBAYASHI" userId="34112ac1-4c34-4e4b-972a-35b76f02b083" providerId="ADAL" clId="{AD954A5A-9944-40D9-86B1-EF38F3B0C578}" dt="2022-01-22T01:44:15.807" v="54" actId="700"/>
          <ac:spMkLst>
            <pc:docMk/>
            <pc:sldMk cId="1912400941" sldId="288"/>
            <ac:spMk id="2" creationId="{D510C2A5-2D92-4935-86F7-261740E39F25}"/>
          </ac:spMkLst>
        </pc:spChg>
        <pc:spChg chg="mod ord">
          <ac:chgData name="Reiji KOBAYASHI" userId="34112ac1-4c34-4e4b-972a-35b76f02b083" providerId="ADAL" clId="{AD954A5A-9944-40D9-86B1-EF38F3B0C578}" dt="2022-01-22T02:01:18.460" v="216" actId="20577"/>
          <ac:spMkLst>
            <pc:docMk/>
            <pc:sldMk cId="1912400941" sldId="288"/>
            <ac:spMk id="9" creationId="{06FCF526-1FC7-4351-9B12-40AB36D29B42}"/>
          </ac:spMkLst>
        </pc:spChg>
        <pc:spChg chg="add del mod">
          <ac:chgData name="Reiji KOBAYASHI" userId="34112ac1-4c34-4e4b-972a-35b76f02b083" providerId="ADAL" clId="{AD954A5A-9944-40D9-86B1-EF38F3B0C578}" dt="2022-01-22T02:03:47.454" v="256" actId="22"/>
          <ac:spMkLst>
            <pc:docMk/>
            <pc:sldMk cId="1912400941" sldId="288"/>
            <ac:spMk id="10" creationId="{E5195D95-43FB-4E1B-A518-F790A18B5AC0}"/>
          </ac:spMkLst>
        </pc:spChg>
        <pc:spChg chg="add mod">
          <ac:chgData name="Reiji KOBAYASHI" userId="34112ac1-4c34-4e4b-972a-35b76f02b083" providerId="ADAL" clId="{AD954A5A-9944-40D9-86B1-EF38F3B0C578}" dt="2022-01-22T02:04:00.396" v="259" actId="1076"/>
          <ac:spMkLst>
            <pc:docMk/>
            <pc:sldMk cId="1912400941" sldId="288"/>
            <ac:spMk id="12" creationId="{95CD8783-4A02-4C6F-AA50-9B6ECFF74552}"/>
          </ac:spMkLst>
        </pc:spChg>
        <pc:spChg chg="add mod">
          <ac:chgData name="Reiji KOBAYASHI" userId="34112ac1-4c34-4e4b-972a-35b76f02b083" providerId="ADAL" clId="{AD954A5A-9944-40D9-86B1-EF38F3B0C578}" dt="2022-01-22T02:04:10.847" v="273" actId="1076"/>
          <ac:spMkLst>
            <pc:docMk/>
            <pc:sldMk cId="1912400941" sldId="288"/>
            <ac:spMk id="13" creationId="{A0CAED98-5206-46DC-B8AA-460FF6638A64}"/>
          </ac:spMkLst>
        </pc:spChg>
        <pc:spChg chg="add mod">
          <ac:chgData name="Reiji KOBAYASHI" userId="34112ac1-4c34-4e4b-972a-35b76f02b083" providerId="ADAL" clId="{AD954A5A-9944-40D9-86B1-EF38F3B0C578}" dt="2022-01-22T02:08:28.305" v="352" actId="1076"/>
          <ac:spMkLst>
            <pc:docMk/>
            <pc:sldMk cId="1912400941" sldId="288"/>
            <ac:spMk id="14" creationId="{95AC53BA-2827-47BA-BEF1-B4AB4D159515}"/>
          </ac:spMkLst>
        </pc:spChg>
        <pc:spChg chg="add mod">
          <ac:chgData name="Reiji KOBAYASHI" userId="34112ac1-4c34-4e4b-972a-35b76f02b083" providerId="ADAL" clId="{AD954A5A-9944-40D9-86B1-EF38F3B0C578}" dt="2022-01-22T02:06:42.362" v="346" actId="1076"/>
          <ac:spMkLst>
            <pc:docMk/>
            <pc:sldMk cId="1912400941" sldId="288"/>
            <ac:spMk id="15" creationId="{45DBA688-67AE-42CC-956D-EEC867FE170A}"/>
          </ac:spMkLst>
        </pc:spChg>
        <pc:spChg chg="mod">
          <ac:chgData name="Reiji KOBAYASHI" userId="34112ac1-4c34-4e4b-972a-35b76f02b083" providerId="ADAL" clId="{AD954A5A-9944-40D9-86B1-EF38F3B0C578}" dt="2022-01-22T03:08:23.832" v="550" actId="14100"/>
          <ac:spMkLst>
            <pc:docMk/>
            <pc:sldMk cId="1912400941" sldId="288"/>
            <ac:spMk id="16" creationId="{9ED92C14-DBB9-4B05-828F-A257864F3363}"/>
          </ac:spMkLst>
        </pc:spChg>
        <pc:spChg chg="add mod">
          <ac:chgData name="Reiji KOBAYASHI" userId="34112ac1-4c34-4e4b-972a-35b76f02b083" providerId="ADAL" clId="{AD954A5A-9944-40D9-86B1-EF38F3B0C578}" dt="2022-01-22T02:08:13.435" v="349" actId="1076"/>
          <ac:spMkLst>
            <pc:docMk/>
            <pc:sldMk cId="1912400941" sldId="288"/>
            <ac:spMk id="17" creationId="{EEE1ABDE-A8A3-4D3B-862D-679293518CBC}"/>
          </ac:spMkLst>
        </pc:spChg>
        <pc:spChg chg="mod ord">
          <ac:chgData name="Reiji KOBAYASHI" userId="34112ac1-4c34-4e4b-972a-35b76f02b083" providerId="ADAL" clId="{AD954A5A-9944-40D9-86B1-EF38F3B0C578}" dt="2022-01-22T02:03:05.051" v="251" actId="1076"/>
          <ac:spMkLst>
            <pc:docMk/>
            <pc:sldMk cId="1912400941" sldId="288"/>
            <ac:spMk id="29" creationId="{ABAD6DA9-AB06-4A1E-BA9D-EAF0AE070006}"/>
          </ac:spMkLst>
        </pc:spChg>
        <pc:picChg chg="add mod ord">
          <ac:chgData name="Reiji KOBAYASHI" userId="34112ac1-4c34-4e4b-972a-35b76f02b083" providerId="ADAL" clId="{AD954A5A-9944-40D9-86B1-EF38F3B0C578}" dt="2022-01-22T02:02:57.122" v="250" actId="14100"/>
          <ac:picMkLst>
            <pc:docMk/>
            <pc:sldMk cId="1912400941" sldId="288"/>
            <ac:picMk id="4" creationId="{E3A84035-EA74-4AF3-84F7-F31EB38FFB85}"/>
          </ac:picMkLst>
        </pc:picChg>
        <pc:picChg chg="del">
          <ac:chgData name="Reiji KOBAYASHI" userId="34112ac1-4c34-4e4b-972a-35b76f02b083" providerId="ADAL" clId="{AD954A5A-9944-40D9-86B1-EF38F3B0C578}" dt="2022-01-22T02:01:57.128" v="217" actId="478"/>
          <ac:picMkLst>
            <pc:docMk/>
            <pc:sldMk cId="1912400941" sldId="288"/>
            <ac:picMk id="5" creationId="{02FC2B73-2593-4C26-8395-2284B334350A}"/>
          </ac:picMkLst>
        </pc:picChg>
        <pc:cxnChg chg="add mod">
          <ac:chgData name="Reiji KOBAYASHI" userId="34112ac1-4c34-4e4b-972a-35b76f02b083" providerId="ADAL" clId="{AD954A5A-9944-40D9-86B1-EF38F3B0C578}" dt="2022-01-22T02:06:30.383" v="342" actId="14100"/>
          <ac:cxnSpMkLst>
            <pc:docMk/>
            <pc:sldMk cId="1912400941" sldId="288"/>
            <ac:cxnSpMk id="11" creationId="{A789BB66-77AD-44F7-829E-FCC033FB1971}"/>
          </ac:cxnSpMkLst>
        </pc:cxnChg>
        <pc:cxnChg chg="add mod">
          <ac:chgData name="Reiji KOBAYASHI" userId="34112ac1-4c34-4e4b-972a-35b76f02b083" providerId="ADAL" clId="{AD954A5A-9944-40D9-86B1-EF38F3B0C578}" dt="2022-01-22T02:06:22.733" v="341" actId="14100"/>
          <ac:cxnSpMkLst>
            <pc:docMk/>
            <pc:sldMk cId="1912400941" sldId="288"/>
            <ac:cxnSpMk id="19" creationId="{72019B96-1BB9-42D2-826F-465BAFC4A1D2}"/>
          </ac:cxnSpMkLst>
        </pc:cxnChg>
        <pc:cxnChg chg="add mod">
          <ac:chgData name="Reiji KOBAYASHI" userId="34112ac1-4c34-4e4b-972a-35b76f02b083" providerId="ADAL" clId="{AD954A5A-9944-40D9-86B1-EF38F3B0C578}" dt="2022-01-22T02:07:14.714" v="348" actId="14100"/>
          <ac:cxnSpMkLst>
            <pc:docMk/>
            <pc:sldMk cId="1912400941" sldId="288"/>
            <ac:cxnSpMk id="24" creationId="{2E7504B1-46F8-47FD-AE00-C28B380F6AA6}"/>
          </ac:cxnSpMkLst>
        </pc:cxnChg>
        <pc:cxnChg chg="add mod">
          <ac:chgData name="Reiji KOBAYASHI" userId="34112ac1-4c34-4e4b-972a-35b76f02b083" providerId="ADAL" clId="{AD954A5A-9944-40D9-86B1-EF38F3B0C578}" dt="2022-01-22T02:08:37.651" v="354" actId="14100"/>
          <ac:cxnSpMkLst>
            <pc:docMk/>
            <pc:sldMk cId="1912400941" sldId="288"/>
            <ac:cxnSpMk id="28" creationId="{DA921534-ABEB-4C97-956B-204135202B96}"/>
          </ac:cxnSpMkLst>
        </pc:cxnChg>
        <pc:cxnChg chg="add mod">
          <ac:chgData name="Reiji KOBAYASHI" userId="34112ac1-4c34-4e4b-972a-35b76f02b083" providerId="ADAL" clId="{AD954A5A-9944-40D9-86B1-EF38F3B0C578}" dt="2022-01-22T02:08:53.295" v="359" actId="14100"/>
          <ac:cxnSpMkLst>
            <pc:docMk/>
            <pc:sldMk cId="1912400941" sldId="288"/>
            <ac:cxnSpMk id="31" creationId="{19318528-90A3-4E45-9C61-493690B8F8EE}"/>
          </ac:cxnSpMkLst>
        </pc:cxnChg>
      </pc:sldChg>
      <pc:sldChg chg="delSp modSp mod">
        <pc:chgData name="Reiji KOBAYASHI" userId="34112ac1-4c34-4e4b-972a-35b76f02b083" providerId="ADAL" clId="{AD954A5A-9944-40D9-86B1-EF38F3B0C578}" dt="2022-01-22T02:40:37.370" v="368" actId="14100"/>
        <pc:sldMkLst>
          <pc:docMk/>
          <pc:sldMk cId="1255591680" sldId="289"/>
        </pc:sldMkLst>
        <pc:spChg chg="mod">
          <ac:chgData name="Reiji KOBAYASHI" userId="34112ac1-4c34-4e4b-972a-35b76f02b083" providerId="ADAL" clId="{AD954A5A-9944-40D9-86B1-EF38F3B0C578}" dt="2022-01-22T01:44:14.536" v="49"/>
          <ac:spMkLst>
            <pc:docMk/>
            <pc:sldMk cId="1255591680" sldId="289"/>
            <ac:spMk id="2" creationId="{4877E61F-F12A-4732-BD49-C0ABDA654B6D}"/>
          </ac:spMkLst>
        </pc:spChg>
        <pc:spChg chg="mod">
          <ac:chgData name="Reiji KOBAYASHI" userId="34112ac1-4c34-4e4b-972a-35b76f02b083" providerId="ADAL" clId="{AD954A5A-9944-40D9-86B1-EF38F3B0C578}" dt="2022-01-22T02:40:27.838" v="367" actId="20577"/>
          <ac:spMkLst>
            <pc:docMk/>
            <pc:sldMk cId="1255591680" sldId="289"/>
            <ac:spMk id="10" creationId="{58CC2627-E4C3-4F35-93C0-28472298117C}"/>
          </ac:spMkLst>
        </pc:spChg>
        <pc:spChg chg="del">
          <ac:chgData name="Reiji KOBAYASHI" userId="34112ac1-4c34-4e4b-972a-35b76f02b083" providerId="ADAL" clId="{AD954A5A-9944-40D9-86B1-EF38F3B0C578}" dt="2022-01-22T02:39:36.020" v="362" actId="478"/>
          <ac:spMkLst>
            <pc:docMk/>
            <pc:sldMk cId="1255591680" sldId="289"/>
            <ac:spMk id="11" creationId="{FA98CA81-20F2-4624-B3BA-62B38DF980A8}"/>
          </ac:spMkLst>
        </pc:spChg>
        <pc:spChg chg="mod">
          <ac:chgData name="Reiji KOBAYASHI" userId="34112ac1-4c34-4e4b-972a-35b76f02b083" providerId="ADAL" clId="{AD954A5A-9944-40D9-86B1-EF38F3B0C578}" dt="2022-01-22T02:40:37.370" v="368" actId="14100"/>
          <ac:spMkLst>
            <pc:docMk/>
            <pc:sldMk cId="1255591680" sldId="289"/>
            <ac:spMk id="12" creationId="{E31F9B64-70DE-418F-9AA2-0908DE9779C7}"/>
          </ac:spMkLst>
        </pc:spChg>
        <pc:picChg chg="mod">
          <ac:chgData name="Reiji KOBAYASHI" userId="34112ac1-4c34-4e4b-972a-35b76f02b083" providerId="ADAL" clId="{AD954A5A-9944-40D9-86B1-EF38F3B0C578}" dt="2022-01-22T02:39:30.399" v="361" actId="14826"/>
          <ac:picMkLst>
            <pc:docMk/>
            <pc:sldMk cId="1255591680" sldId="289"/>
            <ac:picMk id="3" creationId="{B615B947-B489-4FA7-9239-82B954559FE8}"/>
          </ac:picMkLst>
        </pc:picChg>
        <pc:picChg chg="mod">
          <ac:chgData name="Reiji KOBAYASHI" userId="34112ac1-4c34-4e4b-972a-35b76f02b083" providerId="ADAL" clId="{AD954A5A-9944-40D9-86B1-EF38F3B0C578}" dt="2022-01-22T02:40:16.191" v="364" actId="14826"/>
          <ac:picMkLst>
            <pc:docMk/>
            <pc:sldMk cId="1255591680" sldId="289"/>
            <ac:picMk id="4" creationId="{F40687F5-AAD2-424C-B635-4F27A20E577F}"/>
          </ac:picMkLst>
        </pc:picChg>
        <pc:cxnChg chg="del">
          <ac:chgData name="Reiji KOBAYASHI" userId="34112ac1-4c34-4e4b-972a-35b76f02b083" providerId="ADAL" clId="{AD954A5A-9944-40D9-86B1-EF38F3B0C578}" dt="2022-01-22T02:39:41.214" v="363" actId="478"/>
          <ac:cxnSpMkLst>
            <pc:docMk/>
            <pc:sldMk cId="1255591680" sldId="289"/>
            <ac:cxnSpMk id="13" creationId="{D70E8355-E984-4106-9B85-D67ABFE597FC}"/>
          </ac:cxnSpMkLst>
        </pc:cxnChg>
      </pc:sldChg>
      <pc:sldChg chg="delSp modSp mod">
        <pc:chgData name="Reiji KOBAYASHI" userId="34112ac1-4c34-4e4b-972a-35b76f02b083" providerId="ADAL" clId="{AD954A5A-9944-40D9-86B1-EF38F3B0C578}" dt="2022-01-22T02:47:35.824" v="469" actId="20577"/>
        <pc:sldMkLst>
          <pc:docMk/>
          <pc:sldMk cId="3453942406" sldId="292"/>
        </pc:sldMkLst>
        <pc:spChg chg="mod">
          <ac:chgData name="Reiji KOBAYASHI" userId="34112ac1-4c34-4e4b-972a-35b76f02b083" providerId="ADAL" clId="{AD954A5A-9944-40D9-86B1-EF38F3B0C578}" dt="2022-01-22T01:44:14.536" v="49"/>
          <ac:spMkLst>
            <pc:docMk/>
            <pc:sldMk cId="3453942406" sldId="292"/>
            <ac:spMk id="2" creationId="{511F6D51-D86E-45FE-AC95-B960BC44D96F}"/>
          </ac:spMkLst>
        </pc:spChg>
        <pc:spChg chg="mod">
          <ac:chgData name="Reiji KOBAYASHI" userId="34112ac1-4c34-4e4b-972a-35b76f02b083" providerId="ADAL" clId="{AD954A5A-9944-40D9-86B1-EF38F3B0C578}" dt="2022-01-22T02:47:05.373" v="440" actId="1076"/>
          <ac:spMkLst>
            <pc:docMk/>
            <pc:sldMk cId="3453942406" sldId="292"/>
            <ac:spMk id="8" creationId="{B9471652-8DAE-4A0B-87C1-CFC3E6C5ABA8}"/>
          </ac:spMkLst>
        </pc:spChg>
        <pc:spChg chg="mod">
          <ac:chgData name="Reiji KOBAYASHI" userId="34112ac1-4c34-4e4b-972a-35b76f02b083" providerId="ADAL" clId="{AD954A5A-9944-40D9-86B1-EF38F3B0C578}" dt="2022-01-22T02:47:25.491" v="457" actId="1038"/>
          <ac:spMkLst>
            <pc:docMk/>
            <pc:sldMk cId="3453942406" sldId="292"/>
            <ac:spMk id="9" creationId="{D54230E6-3F4F-4A1F-9BCD-5AF84A7B6488}"/>
          </ac:spMkLst>
        </pc:spChg>
        <pc:spChg chg="del">
          <ac:chgData name="Reiji KOBAYASHI" userId="34112ac1-4c34-4e4b-972a-35b76f02b083" providerId="ADAL" clId="{AD954A5A-9944-40D9-86B1-EF38F3B0C578}" dt="2022-01-22T02:46:13.349" v="414" actId="478"/>
          <ac:spMkLst>
            <pc:docMk/>
            <pc:sldMk cId="3453942406" sldId="292"/>
            <ac:spMk id="10" creationId="{4EFACDFF-B440-4855-B039-1A085353C08C}"/>
          </ac:spMkLst>
        </pc:spChg>
        <pc:spChg chg="mod">
          <ac:chgData name="Reiji KOBAYASHI" userId="34112ac1-4c34-4e4b-972a-35b76f02b083" providerId="ADAL" clId="{AD954A5A-9944-40D9-86B1-EF38F3B0C578}" dt="2022-01-22T02:47:35.824" v="469" actId="20577"/>
          <ac:spMkLst>
            <pc:docMk/>
            <pc:sldMk cId="3453942406" sldId="292"/>
            <ac:spMk id="12" creationId="{47E35C91-1A9F-4E68-857A-45C8BD96229B}"/>
          </ac:spMkLst>
        </pc:spChg>
        <pc:spChg chg="del">
          <ac:chgData name="Reiji KOBAYASHI" userId="34112ac1-4c34-4e4b-972a-35b76f02b083" providerId="ADAL" clId="{AD954A5A-9944-40D9-86B1-EF38F3B0C578}" dt="2022-01-22T02:46:53.412" v="438" actId="478"/>
          <ac:spMkLst>
            <pc:docMk/>
            <pc:sldMk cId="3453942406" sldId="292"/>
            <ac:spMk id="13" creationId="{C494F620-9EB2-43D0-9D5D-00ABC82DB74D}"/>
          </ac:spMkLst>
        </pc:spChg>
        <pc:spChg chg="del">
          <ac:chgData name="Reiji KOBAYASHI" userId="34112ac1-4c34-4e4b-972a-35b76f02b083" providerId="ADAL" clId="{AD954A5A-9944-40D9-86B1-EF38F3B0C578}" dt="2022-01-22T02:46:17.997" v="415" actId="478"/>
          <ac:spMkLst>
            <pc:docMk/>
            <pc:sldMk cId="3453942406" sldId="292"/>
            <ac:spMk id="14" creationId="{4FA7444A-EEFF-48E9-80E1-2EE096E8546F}"/>
          </ac:spMkLst>
        </pc:spChg>
        <pc:picChg chg="mod">
          <ac:chgData name="Reiji KOBAYASHI" userId="34112ac1-4c34-4e4b-972a-35b76f02b083" providerId="ADAL" clId="{AD954A5A-9944-40D9-86B1-EF38F3B0C578}" dt="2022-01-22T02:47:15.107" v="442" actId="1076"/>
          <ac:picMkLst>
            <pc:docMk/>
            <pc:sldMk cId="3453942406" sldId="292"/>
            <ac:picMk id="5" creationId="{332BD608-EBA0-4EA7-9B80-55A91A3923F5}"/>
          </ac:picMkLst>
        </pc:picChg>
        <pc:cxnChg chg="mod">
          <ac:chgData name="Reiji KOBAYASHI" userId="34112ac1-4c34-4e4b-972a-35b76f02b083" providerId="ADAL" clId="{AD954A5A-9944-40D9-86B1-EF38F3B0C578}" dt="2022-01-22T02:47:30.467" v="458" actId="14100"/>
          <ac:cxnSpMkLst>
            <pc:docMk/>
            <pc:sldMk cId="3453942406" sldId="292"/>
            <ac:cxnSpMk id="11" creationId="{ACD636AF-8164-43F4-B047-8BABCC0D7964}"/>
          </ac:cxnSpMkLst>
        </pc:cxnChg>
      </pc:sldChg>
      <pc:sldChg chg="addSp delSp modSp mod">
        <pc:chgData name="Reiji KOBAYASHI" userId="34112ac1-4c34-4e4b-972a-35b76f02b083" providerId="ADAL" clId="{AD954A5A-9944-40D9-86B1-EF38F3B0C578}" dt="2022-01-22T03:25:44.057" v="662" actId="1076"/>
        <pc:sldMkLst>
          <pc:docMk/>
          <pc:sldMk cId="3398404463" sldId="294"/>
        </pc:sldMkLst>
        <pc:spChg chg="mod">
          <ac:chgData name="Reiji KOBAYASHI" userId="34112ac1-4c34-4e4b-972a-35b76f02b083" providerId="ADAL" clId="{AD954A5A-9944-40D9-86B1-EF38F3B0C578}" dt="2022-01-22T01:44:14.536" v="49"/>
          <ac:spMkLst>
            <pc:docMk/>
            <pc:sldMk cId="3398404463" sldId="294"/>
            <ac:spMk id="2" creationId="{54751A0D-A5A9-4B22-8B04-CC1ECBFBF903}"/>
          </ac:spMkLst>
        </pc:spChg>
        <pc:spChg chg="add mod">
          <ac:chgData name="Reiji KOBAYASHI" userId="34112ac1-4c34-4e4b-972a-35b76f02b083" providerId="ADAL" clId="{AD954A5A-9944-40D9-86B1-EF38F3B0C578}" dt="2022-01-22T03:23:15.043" v="597" actId="1076"/>
          <ac:spMkLst>
            <pc:docMk/>
            <pc:sldMk cId="3398404463" sldId="294"/>
            <ac:spMk id="3" creationId="{49BC8AC0-33A3-423F-AE40-072CAF10908E}"/>
          </ac:spMkLst>
        </pc:spChg>
        <pc:spChg chg="del mod">
          <ac:chgData name="Reiji KOBAYASHI" userId="34112ac1-4c34-4e4b-972a-35b76f02b083" providerId="ADAL" clId="{AD954A5A-9944-40D9-86B1-EF38F3B0C578}" dt="2022-01-22T03:20:42.451" v="563" actId="478"/>
          <ac:spMkLst>
            <pc:docMk/>
            <pc:sldMk cId="3398404463" sldId="294"/>
            <ac:spMk id="7" creationId="{99986D52-ACAF-482C-B277-B0319B4A7703}"/>
          </ac:spMkLst>
        </pc:spChg>
        <pc:spChg chg="add mod">
          <ac:chgData name="Reiji KOBAYASHI" userId="34112ac1-4c34-4e4b-972a-35b76f02b083" providerId="ADAL" clId="{AD954A5A-9944-40D9-86B1-EF38F3B0C578}" dt="2022-01-22T03:25:31.067" v="659" actId="688"/>
          <ac:spMkLst>
            <pc:docMk/>
            <pc:sldMk cId="3398404463" sldId="294"/>
            <ac:spMk id="8" creationId="{B562E985-D666-4950-A69A-E709B7218570}"/>
          </ac:spMkLst>
        </pc:spChg>
        <pc:spChg chg="add mod">
          <ac:chgData name="Reiji KOBAYASHI" userId="34112ac1-4c34-4e4b-972a-35b76f02b083" providerId="ADAL" clId="{AD954A5A-9944-40D9-86B1-EF38F3B0C578}" dt="2022-01-22T03:25:44.057" v="662" actId="1076"/>
          <ac:spMkLst>
            <pc:docMk/>
            <pc:sldMk cId="3398404463" sldId="294"/>
            <ac:spMk id="9" creationId="{F2F2072E-1DB8-475E-A04D-2D9ABCB621FB}"/>
          </ac:spMkLst>
        </pc:spChg>
        <pc:spChg chg="del">
          <ac:chgData name="Reiji KOBAYASHI" userId="34112ac1-4c34-4e4b-972a-35b76f02b083" providerId="ADAL" clId="{AD954A5A-9944-40D9-86B1-EF38F3B0C578}" dt="2022-01-22T03:08:45.669" v="551" actId="478"/>
          <ac:spMkLst>
            <pc:docMk/>
            <pc:sldMk cId="3398404463" sldId="294"/>
            <ac:spMk id="10" creationId="{152410F6-5CB0-43D9-9333-C66F7FBA5605}"/>
          </ac:spMkLst>
        </pc:spChg>
        <pc:spChg chg="add mod">
          <ac:chgData name="Reiji KOBAYASHI" userId="34112ac1-4c34-4e4b-972a-35b76f02b083" providerId="ADAL" clId="{AD954A5A-9944-40D9-86B1-EF38F3B0C578}" dt="2022-01-22T03:08:49.899" v="553" actId="1076"/>
          <ac:spMkLst>
            <pc:docMk/>
            <pc:sldMk cId="3398404463" sldId="294"/>
            <ac:spMk id="11" creationId="{FA63AFE0-8855-4A4C-8FE5-1366F13E66D7}"/>
          </ac:spMkLst>
        </pc:spChg>
        <pc:spChg chg="mod">
          <ac:chgData name="Reiji KOBAYASHI" userId="34112ac1-4c34-4e4b-972a-35b76f02b083" providerId="ADAL" clId="{AD954A5A-9944-40D9-86B1-EF38F3B0C578}" dt="2022-01-22T03:22:16.138" v="571" actId="14100"/>
          <ac:spMkLst>
            <pc:docMk/>
            <pc:sldMk cId="3398404463" sldId="294"/>
            <ac:spMk id="15" creationId="{06BB752C-8B1B-4319-B18A-284BBF6BD837}"/>
          </ac:spMkLst>
        </pc:spChg>
        <pc:spChg chg="mod ord">
          <ac:chgData name="Reiji KOBAYASHI" userId="34112ac1-4c34-4e4b-972a-35b76f02b083" providerId="ADAL" clId="{AD954A5A-9944-40D9-86B1-EF38F3B0C578}" dt="2022-01-22T03:18:18.818" v="561" actId="14100"/>
          <ac:spMkLst>
            <pc:docMk/>
            <pc:sldMk cId="3398404463" sldId="294"/>
            <ac:spMk id="16" creationId="{D634FADF-37EC-4E87-9821-C0057611B97D}"/>
          </ac:spMkLst>
        </pc:spChg>
        <pc:picChg chg="mod ord">
          <ac:chgData name="Reiji KOBAYASHI" userId="34112ac1-4c34-4e4b-972a-35b76f02b083" providerId="ADAL" clId="{AD954A5A-9944-40D9-86B1-EF38F3B0C578}" dt="2022-01-22T03:17:59.806" v="557" actId="167"/>
          <ac:picMkLst>
            <pc:docMk/>
            <pc:sldMk cId="3398404463" sldId="294"/>
            <ac:picMk id="4" creationId="{8DE1EF64-D49E-4688-817D-87EB4D775562}"/>
          </ac:picMkLst>
        </pc:picChg>
        <pc:picChg chg="mod">
          <ac:chgData name="Reiji KOBAYASHI" userId="34112ac1-4c34-4e4b-972a-35b76f02b083" providerId="ADAL" clId="{AD954A5A-9944-40D9-86B1-EF38F3B0C578}" dt="2022-01-22T03:22:05.200" v="568" actId="1076"/>
          <ac:picMkLst>
            <pc:docMk/>
            <pc:sldMk cId="3398404463" sldId="294"/>
            <ac:picMk id="6" creationId="{3442D0F5-F7A0-4092-BD2F-3EDD26BE17FA}"/>
          </ac:picMkLst>
        </pc:picChg>
        <pc:cxnChg chg="del">
          <ac:chgData name="Reiji KOBAYASHI" userId="34112ac1-4c34-4e4b-972a-35b76f02b083" providerId="ADAL" clId="{AD954A5A-9944-40D9-86B1-EF38F3B0C578}" dt="2022-01-22T03:21:56.877" v="566" actId="478"/>
          <ac:cxnSpMkLst>
            <pc:docMk/>
            <pc:sldMk cId="3398404463" sldId="294"/>
            <ac:cxnSpMk id="19" creationId="{C5D8E4CA-C6A7-401D-B94E-69603B6C3CD1}"/>
          </ac:cxnSpMkLst>
        </pc:cxnChg>
      </pc:sldChg>
      <pc:sldChg chg="addSp delSp modSp mod delAnim modAnim">
        <pc:chgData name="Reiji KOBAYASHI" userId="34112ac1-4c34-4e4b-972a-35b76f02b083" providerId="ADAL" clId="{AD954A5A-9944-40D9-86B1-EF38F3B0C578}" dt="2022-01-22T13:40:56.749" v="1041" actId="166"/>
        <pc:sldMkLst>
          <pc:docMk/>
          <pc:sldMk cId="4194968346" sldId="297"/>
        </pc:sldMkLst>
        <pc:spChg chg="mod">
          <ac:chgData name="Reiji KOBAYASHI" userId="34112ac1-4c34-4e4b-972a-35b76f02b083" providerId="ADAL" clId="{AD954A5A-9944-40D9-86B1-EF38F3B0C578}" dt="2022-01-22T01:44:14.536" v="49"/>
          <ac:spMkLst>
            <pc:docMk/>
            <pc:sldMk cId="4194968346" sldId="297"/>
            <ac:spMk id="2" creationId="{315F6277-7BA0-4D73-936F-9F51AE84ADB8}"/>
          </ac:spMkLst>
        </pc:spChg>
        <pc:spChg chg="mod">
          <ac:chgData name="Reiji KOBAYASHI" userId="34112ac1-4c34-4e4b-972a-35b76f02b083" providerId="ADAL" clId="{AD954A5A-9944-40D9-86B1-EF38F3B0C578}" dt="2022-01-22T13:40:45.083" v="1040"/>
          <ac:spMkLst>
            <pc:docMk/>
            <pc:sldMk cId="4194968346" sldId="297"/>
            <ac:spMk id="7" creationId="{F0925A4F-7DC5-4DA5-A708-97A6559450F1}"/>
          </ac:spMkLst>
        </pc:spChg>
        <pc:spChg chg="ord">
          <ac:chgData name="Reiji KOBAYASHI" userId="34112ac1-4c34-4e4b-972a-35b76f02b083" providerId="ADAL" clId="{AD954A5A-9944-40D9-86B1-EF38F3B0C578}" dt="2022-01-22T13:40:56.749" v="1041" actId="166"/>
          <ac:spMkLst>
            <pc:docMk/>
            <pc:sldMk cId="4194968346" sldId="297"/>
            <ac:spMk id="11" creationId="{B6ED47A4-4CF7-4674-A1E4-4951B488EE53}"/>
          </ac:spMkLst>
        </pc:spChg>
        <pc:picChg chg="add mod">
          <ac:chgData name="Reiji KOBAYASHI" userId="34112ac1-4c34-4e4b-972a-35b76f02b083" providerId="ADAL" clId="{AD954A5A-9944-40D9-86B1-EF38F3B0C578}" dt="2022-01-22T13:35:44.253" v="1039" actId="14100"/>
          <ac:picMkLst>
            <pc:docMk/>
            <pc:sldMk cId="4194968346" sldId="297"/>
            <ac:picMk id="3" creationId="{C136341C-C210-4A94-B1EE-D641377A3607}"/>
          </ac:picMkLst>
        </pc:picChg>
        <pc:picChg chg="del">
          <ac:chgData name="Reiji KOBAYASHI" userId="34112ac1-4c34-4e4b-972a-35b76f02b083" providerId="ADAL" clId="{AD954A5A-9944-40D9-86B1-EF38F3B0C578}" dt="2022-01-22T13:35:16.567" v="1035" actId="478"/>
          <ac:picMkLst>
            <pc:docMk/>
            <pc:sldMk cId="4194968346" sldId="297"/>
            <ac:picMk id="4" creationId="{A7A9739C-ED47-4955-8A38-A699F9C59756}"/>
          </ac:picMkLst>
        </pc:picChg>
        <pc:picChg chg="mod">
          <ac:chgData name="Reiji KOBAYASHI" userId="34112ac1-4c34-4e4b-972a-35b76f02b083" providerId="ADAL" clId="{AD954A5A-9944-40D9-86B1-EF38F3B0C578}" dt="2022-01-22T13:35:05.659" v="1034" actId="14826"/>
          <ac:picMkLst>
            <pc:docMk/>
            <pc:sldMk cId="4194968346" sldId="297"/>
            <ac:picMk id="9" creationId="{00DE3D6F-E140-4030-A763-73DE1C1FFC50}"/>
          </ac:picMkLst>
        </pc:picChg>
      </pc:sldChg>
      <pc:sldChg chg="addSp delSp modSp mod">
        <pc:chgData name="Reiji KOBAYASHI" userId="34112ac1-4c34-4e4b-972a-35b76f02b083" providerId="ADAL" clId="{AD954A5A-9944-40D9-86B1-EF38F3B0C578}" dt="2022-01-22T04:03:42.196" v="1015" actId="478"/>
        <pc:sldMkLst>
          <pc:docMk/>
          <pc:sldMk cId="1859156216" sldId="299"/>
        </pc:sldMkLst>
        <pc:spChg chg="mod">
          <ac:chgData name="Reiji KOBAYASHI" userId="34112ac1-4c34-4e4b-972a-35b76f02b083" providerId="ADAL" clId="{AD954A5A-9944-40D9-86B1-EF38F3B0C578}" dt="2022-01-22T01:44:14.536" v="49"/>
          <ac:spMkLst>
            <pc:docMk/>
            <pc:sldMk cId="1859156216" sldId="299"/>
            <ac:spMk id="2" creationId="{CB4874CE-90D3-44EC-AA1D-F9EEC044F3FB}"/>
          </ac:spMkLst>
        </pc:spChg>
        <pc:spChg chg="del">
          <ac:chgData name="Reiji KOBAYASHI" userId="34112ac1-4c34-4e4b-972a-35b76f02b083" providerId="ADAL" clId="{AD954A5A-9944-40D9-86B1-EF38F3B0C578}" dt="2022-01-22T04:00:52.874" v="1008" actId="478"/>
          <ac:spMkLst>
            <pc:docMk/>
            <pc:sldMk cId="1859156216" sldId="299"/>
            <ac:spMk id="7" creationId="{CE5D5994-A63A-4DA5-88DF-B3CAF5FC7407}"/>
          </ac:spMkLst>
        </pc:spChg>
        <pc:spChg chg="add mod">
          <ac:chgData name="Reiji KOBAYASHI" userId="34112ac1-4c34-4e4b-972a-35b76f02b083" providerId="ADAL" clId="{AD954A5A-9944-40D9-86B1-EF38F3B0C578}" dt="2022-01-22T04:01:04.469" v="1013" actId="14100"/>
          <ac:spMkLst>
            <pc:docMk/>
            <pc:sldMk cId="1859156216" sldId="299"/>
            <ac:spMk id="8" creationId="{22A12B87-2EBA-4368-B45C-236ACC608795}"/>
          </ac:spMkLst>
        </pc:spChg>
        <pc:picChg chg="del">
          <ac:chgData name="Reiji KOBAYASHI" userId="34112ac1-4c34-4e4b-972a-35b76f02b083" providerId="ADAL" clId="{AD954A5A-9944-40D9-86B1-EF38F3B0C578}" dt="2022-01-22T04:03:42.196" v="1015" actId="478"/>
          <ac:picMkLst>
            <pc:docMk/>
            <pc:sldMk cId="1859156216" sldId="299"/>
            <ac:picMk id="4" creationId="{1AA037A3-0813-4417-9109-1FCB3D33B69F}"/>
          </ac:picMkLst>
        </pc:picChg>
        <pc:picChg chg="mod">
          <ac:chgData name="Reiji KOBAYASHI" userId="34112ac1-4c34-4e4b-972a-35b76f02b083" providerId="ADAL" clId="{AD954A5A-9944-40D9-86B1-EF38F3B0C578}" dt="2022-01-22T04:02:43.764" v="1014" actId="14826"/>
          <ac:picMkLst>
            <pc:docMk/>
            <pc:sldMk cId="1859156216" sldId="299"/>
            <ac:picMk id="6" creationId="{67A382D1-6A9E-4245-BC89-78679A13409B}"/>
          </ac:picMkLst>
        </pc:picChg>
      </pc:sldChg>
      <pc:sldChg chg="addSp delSp modSp mod">
        <pc:chgData name="Reiji KOBAYASHI" userId="34112ac1-4c34-4e4b-972a-35b76f02b083" providerId="ADAL" clId="{AD954A5A-9944-40D9-86B1-EF38F3B0C578}" dt="2022-01-22T03:42:35.189" v="775" actId="20577"/>
        <pc:sldMkLst>
          <pc:docMk/>
          <pc:sldMk cId="3588128510" sldId="301"/>
        </pc:sldMkLst>
        <pc:spChg chg="mod">
          <ac:chgData name="Reiji KOBAYASHI" userId="34112ac1-4c34-4e4b-972a-35b76f02b083" providerId="ADAL" clId="{AD954A5A-9944-40D9-86B1-EF38F3B0C578}" dt="2022-01-22T01:44:14.536" v="49"/>
          <ac:spMkLst>
            <pc:docMk/>
            <pc:sldMk cId="3588128510" sldId="301"/>
            <ac:spMk id="2" creationId="{86D84E4D-0C9E-4209-A816-F70D21F6EDA6}"/>
          </ac:spMkLst>
        </pc:spChg>
        <pc:spChg chg="del">
          <ac:chgData name="Reiji KOBAYASHI" userId="34112ac1-4c34-4e4b-972a-35b76f02b083" providerId="ADAL" clId="{AD954A5A-9944-40D9-86B1-EF38F3B0C578}" dt="2022-01-22T02:49:08.614" v="473" actId="478"/>
          <ac:spMkLst>
            <pc:docMk/>
            <pc:sldMk cId="3588128510" sldId="301"/>
            <ac:spMk id="19" creationId="{1E459C16-739E-4CB0-B359-582C04454CFA}"/>
          </ac:spMkLst>
        </pc:spChg>
        <pc:spChg chg="del">
          <ac:chgData name="Reiji KOBAYASHI" userId="34112ac1-4c34-4e4b-972a-35b76f02b083" providerId="ADAL" clId="{AD954A5A-9944-40D9-86B1-EF38F3B0C578}" dt="2022-01-22T02:51:10.209" v="500" actId="478"/>
          <ac:spMkLst>
            <pc:docMk/>
            <pc:sldMk cId="3588128510" sldId="301"/>
            <ac:spMk id="21" creationId="{A86F620D-EDC9-412E-A3BF-C500BA23C274}"/>
          </ac:spMkLst>
        </pc:spChg>
        <pc:spChg chg="del">
          <ac:chgData name="Reiji KOBAYASHI" userId="34112ac1-4c34-4e4b-972a-35b76f02b083" providerId="ADAL" clId="{AD954A5A-9944-40D9-86B1-EF38F3B0C578}" dt="2022-01-22T02:51:10.209" v="500" actId="478"/>
          <ac:spMkLst>
            <pc:docMk/>
            <pc:sldMk cId="3588128510" sldId="301"/>
            <ac:spMk id="22" creationId="{84EB0337-4E82-4D6E-94D6-5F9D3A75C2A1}"/>
          </ac:spMkLst>
        </pc:spChg>
        <pc:spChg chg="del">
          <ac:chgData name="Reiji KOBAYASHI" userId="34112ac1-4c34-4e4b-972a-35b76f02b083" providerId="ADAL" clId="{AD954A5A-9944-40D9-86B1-EF38F3B0C578}" dt="2022-01-22T02:49:32.461" v="478" actId="478"/>
          <ac:spMkLst>
            <pc:docMk/>
            <pc:sldMk cId="3588128510" sldId="301"/>
            <ac:spMk id="23" creationId="{35C6EE63-648F-4F0B-88A6-962C86BF639B}"/>
          </ac:spMkLst>
        </pc:spChg>
        <pc:spChg chg="add del mod">
          <ac:chgData name="Reiji KOBAYASHI" userId="34112ac1-4c34-4e4b-972a-35b76f02b083" providerId="ADAL" clId="{AD954A5A-9944-40D9-86B1-EF38F3B0C578}" dt="2022-01-22T02:51:08.648" v="499"/>
          <ac:spMkLst>
            <pc:docMk/>
            <pc:sldMk cId="3588128510" sldId="301"/>
            <ac:spMk id="24" creationId="{4009DCBC-ECB2-469A-92A1-E4E0BF19AE13}"/>
          </ac:spMkLst>
        </pc:spChg>
        <pc:spChg chg="mod">
          <ac:chgData name="Reiji KOBAYASHI" userId="34112ac1-4c34-4e4b-972a-35b76f02b083" providerId="ADAL" clId="{AD954A5A-9944-40D9-86B1-EF38F3B0C578}" dt="2022-01-22T03:42:35.189" v="775" actId="20577"/>
          <ac:spMkLst>
            <pc:docMk/>
            <pc:sldMk cId="3588128510" sldId="301"/>
            <ac:spMk id="27" creationId="{79EF334A-9404-4D6B-91AC-28C41409C09C}"/>
          </ac:spMkLst>
        </pc:spChg>
        <pc:spChg chg="add del mod">
          <ac:chgData name="Reiji KOBAYASHI" userId="34112ac1-4c34-4e4b-972a-35b76f02b083" providerId="ADAL" clId="{AD954A5A-9944-40D9-86B1-EF38F3B0C578}" dt="2022-01-22T02:51:08.648" v="499"/>
          <ac:spMkLst>
            <pc:docMk/>
            <pc:sldMk cId="3588128510" sldId="301"/>
            <ac:spMk id="28" creationId="{700748FE-B316-494B-A4AA-15D24FD7455D}"/>
          </ac:spMkLst>
        </pc:spChg>
        <pc:spChg chg="add mod">
          <ac:chgData name="Reiji KOBAYASHI" userId="34112ac1-4c34-4e4b-972a-35b76f02b083" providerId="ADAL" clId="{AD954A5A-9944-40D9-86B1-EF38F3B0C578}" dt="2022-01-22T02:51:10.586" v="501"/>
          <ac:spMkLst>
            <pc:docMk/>
            <pc:sldMk cId="3588128510" sldId="301"/>
            <ac:spMk id="29" creationId="{1669201E-9B67-4B8F-9B8B-81957CDE38E5}"/>
          </ac:spMkLst>
        </pc:spChg>
        <pc:spChg chg="add mod">
          <ac:chgData name="Reiji KOBAYASHI" userId="34112ac1-4c34-4e4b-972a-35b76f02b083" providerId="ADAL" clId="{AD954A5A-9944-40D9-86B1-EF38F3B0C578}" dt="2022-01-22T02:51:10.586" v="501"/>
          <ac:spMkLst>
            <pc:docMk/>
            <pc:sldMk cId="3588128510" sldId="301"/>
            <ac:spMk id="30" creationId="{42FD023F-5860-4417-8B30-E4FF0C728BA3}"/>
          </ac:spMkLst>
        </pc:spChg>
        <pc:spChg chg="del">
          <ac:chgData name="Reiji KOBAYASHI" userId="34112ac1-4c34-4e4b-972a-35b76f02b083" providerId="ADAL" clId="{AD954A5A-9944-40D9-86B1-EF38F3B0C578}" dt="2022-01-22T02:49:38.244" v="479" actId="478"/>
          <ac:spMkLst>
            <pc:docMk/>
            <pc:sldMk cId="3588128510" sldId="301"/>
            <ac:spMk id="35" creationId="{9BE25E3F-B85D-4558-9AFC-3C9E93E25782}"/>
          </ac:spMkLst>
        </pc:spChg>
        <pc:spChg chg="del">
          <ac:chgData name="Reiji KOBAYASHI" userId="34112ac1-4c34-4e4b-972a-35b76f02b083" providerId="ADAL" clId="{AD954A5A-9944-40D9-86B1-EF38F3B0C578}" dt="2022-01-22T02:49:38.244" v="479" actId="478"/>
          <ac:spMkLst>
            <pc:docMk/>
            <pc:sldMk cId="3588128510" sldId="301"/>
            <ac:spMk id="37" creationId="{06DEE373-9B6C-49DE-ADB2-32B289B076EC}"/>
          </ac:spMkLst>
        </pc:spChg>
        <pc:spChg chg="add mod ord">
          <ac:chgData name="Reiji KOBAYASHI" userId="34112ac1-4c34-4e4b-972a-35b76f02b083" providerId="ADAL" clId="{AD954A5A-9944-40D9-86B1-EF38F3B0C578}" dt="2022-01-22T02:51:55.667" v="504" actId="167"/>
          <ac:spMkLst>
            <pc:docMk/>
            <pc:sldMk cId="3588128510" sldId="301"/>
            <ac:spMk id="38" creationId="{03F0DBAB-5F60-40F0-9CBC-20F4046875DF}"/>
          </ac:spMkLst>
        </pc:spChg>
        <pc:spChg chg="del">
          <ac:chgData name="Reiji KOBAYASHI" userId="34112ac1-4c34-4e4b-972a-35b76f02b083" providerId="ADAL" clId="{AD954A5A-9944-40D9-86B1-EF38F3B0C578}" dt="2022-01-22T02:49:38.244" v="479" actId="478"/>
          <ac:spMkLst>
            <pc:docMk/>
            <pc:sldMk cId="3588128510" sldId="301"/>
            <ac:spMk id="41" creationId="{4E28FE3D-B02A-49CF-9491-2403224B8C63}"/>
          </ac:spMkLst>
        </pc:spChg>
        <pc:spChg chg="add del mod ord">
          <ac:chgData name="Reiji KOBAYASHI" userId="34112ac1-4c34-4e4b-972a-35b76f02b083" providerId="ADAL" clId="{AD954A5A-9944-40D9-86B1-EF38F3B0C578}" dt="2022-01-22T02:54:04.677" v="549" actId="478"/>
          <ac:spMkLst>
            <pc:docMk/>
            <pc:sldMk cId="3588128510" sldId="301"/>
            <ac:spMk id="43" creationId="{094B4287-EC36-4891-ADE0-C29C2271B2C4}"/>
          </ac:spMkLst>
        </pc:spChg>
        <pc:spChg chg="add mod ord">
          <ac:chgData name="Reiji KOBAYASHI" userId="34112ac1-4c34-4e4b-972a-35b76f02b083" providerId="ADAL" clId="{AD954A5A-9944-40D9-86B1-EF38F3B0C578}" dt="2022-01-22T02:51:55.667" v="504" actId="167"/>
          <ac:spMkLst>
            <pc:docMk/>
            <pc:sldMk cId="3588128510" sldId="301"/>
            <ac:spMk id="45" creationId="{2B8C314B-8E77-4466-B0CE-1C1C4D62C33C}"/>
          </ac:spMkLst>
        </pc:spChg>
        <pc:spChg chg="add mod ord">
          <ac:chgData name="Reiji KOBAYASHI" userId="34112ac1-4c34-4e4b-972a-35b76f02b083" providerId="ADAL" clId="{AD954A5A-9944-40D9-86B1-EF38F3B0C578}" dt="2022-01-22T02:51:55.667" v="504" actId="167"/>
          <ac:spMkLst>
            <pc:docMk/>
            <pc:sldMk cId="3588128510" sldId="301"/>
            <ac:spMk id="47" creationId="{1ADB1C30-BF91-4083-B7F1-8122B52AC872}"/>
          </ac:spMkLst>
        </pc:spChg>
        <pc:spChg chg="add mod ord">
          <ac:chgData name="Reiji KOBAYASHI" userId="34112ac1-4c34-4e4b-972a-35b76f02b083" providerId="ADAL" clId="{AD954A5A-9944-40D9-86B1-EF38F3B0C578}" dt="2022-01-22T02:51:55.667" v="504" actId="167"/>
          <ac:spMkLst>
            <pc:docMk/>
            <pc:sldMk cId="3588128510" sldId="301"/>
            <ac:spMk id="49" creationId="{BE388AC5-7B60-492C-87FA-B6D7DCC6B425}"/>
          </ac:spMkLst>
        </pc:spChg>
        <pc:spChg chg="add mod ord">
          <ac:chgData name="Reiji KOBAYASHI" userId="34112ac1-4c34-4e4b-972a-35b76f02b083" providerId="ADAL" clId="{AD954A5A-9944-40D9-86B1-EF38F3B0C578}" dt="2022-01-22T02:51:55.667" v="504" actId="167"/>
          <ac:spMkLst>
            <pc:docMk/>
            <pc:sldMk cId="3588128510" sldId="301"/>
            <ac:spMk id="51" creationId="{2A43297D-E2CF-4F94-84D2-090A231635DE}"/>
          </ac:spMkLst>
        </pc:spChg>
        <pc:spChg chg="add mod ord">
          <ac:chgData name="Reiji KOBAYASHI" userId="34112ac1-4c34-4e4b-972a-35b76f02b083" providerId="ADAL" clId="{AD954A5A-9944-40D9-86B1-EF38F3B0C578}" dt="2022-01-22T02:51:55.667" v="504" actId="167"/>
          <ac:spMkLst>
            <pc:docMk/>
            <pc:sldMk cId="3588128510" sldId="301"/>
            <ac:spMk id="53" creationId="{418EF4F3-BD4C-48FF-A2F7-91D8C0A544E3}"/>
          </ac:spMkLst>
        </pc:spChg>
        <pc:spChg chg="add mod">
          <ac:chgData name="Reiji KOBAYASHI" userId="34112ac1-4c34-4e4b-972a-35b76f02b083" providerId="ADAL" clId="{AD954A5A-9944-40D9-86B1-EF38F3B0C578}" dt="2022-01-22T02:52:56.021" v="520" actId="20577"/>
          <ac:spMkLst>
            <pc:docMk/>
            <pc:sldMk cId="3588128510" sldId="301"/>
            <ac:spMk id="55" creationId="{648CC47B-E548-422D-92AA-164A92D9EAB0}"/>
          </ac:spMkLst>
        </pc:spChg>
        <pc:spChg chg="add mod">
          <ac:chgData name="Reiji KOBAYASHI" userId="34112ac1-4c34-4e4b-972a-35b76f02b083" providerId="ADAL" clId="{AD954A5A-9944-40D9-86B1-EF38F3B0C578}" dt="2022-01-22T03:41:35.562" v="752" actId="14100"/>
          <ac:spMkLst>
            <pc:docMk/>
            <pc:sldMk cId="3588128510" sldId="301"/>
            <ac:spMk id="57" creationId="{E6B9C3E2-75B3-47BB-BB0C-9113BA1FE092}"/>
          </ac:spMkLst>
        </pc:spChg>
        <pc:grpChg chg="mod">
          <ac:chgData name="Reiji KOBAYASHI" userId="34112ac1-4c34-4e4b-972a-35b76f02b083" providerId="ADAL" clId="{AD954A5A-9944-40D9-86B1-EF38F3B0C578}" dt="2022-01-22T02:52:07.156" v="505" actId="1076"/>
          <ac:grpSpMkLst>
            <pc:docMk/>
            <pc:sldMk cId="3588128510" sldId="301"/>
            <ac:grpSpMk id="14" creationId="{D7073445-3200-4FF3-863F-5B4E2ACE9703}"/>
          </ac:grpSpMkLst>
        </pc:grpChg>
        <pc:grpChg chg="add del mod ord">
          <ac:chgData name="Reiji KOBAYASHI" userId="34112ac1-4c34-4e4b-972a-35b76f02b083" providerId="ADAL" clId="{AD954A5A-9944-40D9-86B1-EF38F3B0C578}" dt="2022-01-22T02:53:53.624" v="548" actId="478"/>
          <ac:grpSpMkLst>
            <pc:docMk/>
            <pc:sldMk cId="3588128510" sldId="301"/>
            <ac:grpSpMk id="33" creationId="{075C7356-B367-40C6-A501-AB2193C6D568}"/>
          </ac:grpSpMkLst>
        </pc:grpChg>
        <pc:picChg chg="del mod">
          <ac:chgData name="Reiji KOBAYASHI" userId="34112ac1-4c34-4e4b-972a-35b76f02b083" providerId="ADAL" clId="{AD954A5A-9944-40D9-86B1-EF38F3B0C578}" dt="2022-01-22T02:51:48.803" v="502" actId="478"/>
          <ac:picMkLst>
            <pc:docMk/>
            <pc:sldMk cId="3588128510" sldId="301"/>
            <ac:picMk id="4" creationId="{FF77A94A-F0CD-4648-88B4-499975C78940}"/>
          </ac:picMkLst>
        </pc:picChg>
        <pc:picChg chg="add mod ord">
          <ac:chgData name="Reiji KOBAYASHI" userId="34112ac1-4c34-4e4b-972a-35b76f02b083" providerId="ADAL" clId="{AD954A5A-9944-40D9-86B1-EF38F3B0C578}" dt="2022-01-22T02:51:55.667" v="504" actId="167"/>
          <ac:picMkLst>
            <pc:docMk/>
            <pc:sldMk cId="3588128510" sldId="301"/>
            <ac:picMk id="31" creationId="{F8B6FC79-E154-416B-B232-D4B4F19059FA}"/>
          </ac:picMkLst>
        </pc:picChg>
        <pc:cxnChg chg="mod">
          <ac:chgData name="Reiji KOBAYASHI" userId="34112ac1-4c34-4e4b-972a-35b76f02b083" providerId="ADAL" clId="{AD954A5A-9944-40D9-86B1-EF38F3B0C578}" dt="2022-01-22T02:50:09.709" v="487" actId="1037"/>
          <ac:cxnSpMkLst>
            <pc:docMk/>
            <pc:sldMk cId="3588128510" sldId="301"/>
            <ac:cxnSpMk id="12" creationId="{F2B6CFCD-FF27-4248-82C4-FEB31A053421}"/>
          </ac:cxnSpMkLst>
        </pc:cxnChg>
        <pc:cxnChg chg="mod">
          <ac:chgData name="Reiji KOBAYASHI" userId="34112ac1-4c34-4e4b-972a-35b76f02b083" providerId="ADAL" clId="{AD954A5A-9944-40D9-86B1-EF38F3B0C578}" dt="2022-01-22T03:42:30.356" v="772" actId="14100"/>
          <ac:cxnSpMkLst>
            <pc:docMk/>
            <pc:sldMk cId="3588128510" sldId="301"/>
            <ac:cxnSpMk id="25" creationId="{6A58F0F3-059A-45CA-B65B-E7486526FBD7}"/>
          </ac:cxnSpMkLst>
        </pc:cxnChg>
        <pc:cxnChg chg="del mod">
          <ac:chgData name="Reiji KOBAYASHI" userId="34112ac1-4c34-4e4b-972a-35b76f02b083" providerId="ADAL" clId="{AD954A5A-9944-40D9-86B1-EF38F3B0C578}" dt="2022-01-22T02:49:38.244" v="479" actId="478"/>
          <ac:cxnSpMkLst>
            <pc:docMk/>
            <pc:sldMk cId="3588128510" sldId="301"/>
            <ac:cxnSpMk id="26" creationId="{A4E8BD46-1526-4AE9-A954-40398994372E}"/>
          </ac:cxnSpMkLst>
        </pc:cxnChg>
        <pc:cxnChg chg="del">
          <ac:chgData name="Reiji KOBAYASHI" userId="34112ac1-4c34-4e4b-972a-35b76f02b083" providerId="ADAL" clId="{AD954A5A-9944-40D9-86B1-EF38F3B0C578}" dt="2022-01-22T02:49:38.244" v="479" actId="478"/>
          <ac:cxnSpMkLst>
            <pc:docMk/>
            <pc:sldMk cId="3588128510" sldId="301"/>
            <ac:cxnSpMk id="32" creationId="{06533C49-44B0-4639-8B80-7E4E84AE7905}"/>
          </ac:cxnSpMkLst>
        </pc:cxnChg>
        <pc:cxnChg chg="mod">
          <ac:chgData name="Reiji KOBAYASHI" userId="34112ac1-4c34-4e4b-972a-35b76f02b083" providerId="ADAL" clId="{AD954A5A-9944-40D9-86B1-EF38F3B0C578}" dt="2022-01-22T02:51:49.471" v="503"/>
          <ac:cxnSpMkLst>
            <pc:docMk/>
            <pc:sldMk cId="3588128510" sldId="301"/>
            <ac:cxnSpMk id="34" creationId="{EE39B456-C99D-44D1-A5A8-09847DF2FF34}"/>
          </ac:cxnSpMkLst>
        </pc:cxnChg>
        <pc:cxnChg chg="mod">
          <ac:chgData name="Reiji KOBAYASHI" userId="34112ac1-4c34-4e4b-972a-35b76f02b083" providerId="ADAL" clId="{AD954A5A-9944-40D9-86B1-EF38F3B0C578}" dt="2022-01-22T02:51:49.471" v="503"/>
          <ac:cxnSpMkLst>
            <pc:docMk/>
            <pc:sldMk cId="3588128510" sldId="301"/>
            <ac:cxnSpMk id="36" creationId="{C1DF8B76-2106-4F9C-978A-DBA700913949}"/>
          </ac:cxnSpMkLst>
        </pc:cxnChg>
        <pc:cxnChg chg="add mod ord">
          <ac:chgData name="Reiji KOBAYASHI" userId="34112ac1-4c34-4e4b-972a-35b76f02b083" providerId="ADAL" clId="{AD954A5A-9944-40D9-86B1-EF38F3B0C578}" dt="2022-01-22T02:51:55.667" v="504" actId="167"/>
          <ac:cxnSpMkLst>
            <pc:docMk/>
            <pc:sldMk cId="3588128510" sldId="301"/>
            <ac:cxnSpMk id="39" creationId="{0705C945-501B-430A-A5AB-18260BB55148}"/>
          </ac:cxnSpMkLst>
        </pc:cxnChg>
        <pc:cxnChg chg="add del mod ord">
          <ac:chgData name="Reiji KOBAYASHI" userId="34112ac1-4c34-4e4b-972a-35b76f02b083" providerId="ADAL" clId="{AD954A5A-9944-40D9-86B1-EF38F3B0C578}" dt="2022-01-22T02:54:04.677" v="549" actId="478"/>
          <ac:cxnSpMkLst>
            <pc:docMk/>
            <pc:sldMk cId="3588128510" sldId="301"/>
            <ac:cxnSpMk id="40" creationId="{F4AA7D0B-01FF-4B1B-9AA8-E29173A1D9F3}"/>
          </ac:cxnSpMkLst>
        </pc:cxnChg>
        <pc:cxnChg chg="del">
          <ac:chgData name="Reiji KOBAYASHI" userId="34112ac1-4c34-4e4b-972a-35b76f02b083" providerId="ADAL" clId="{AD954A5A-9944-40D9-86B1-EF38F3B0C578}" dt="2022-01-22T02:49:38.244" v="479" actId="478"/>
          <ac:cxnSpMkLst>
            <pc:docMk/>
            <pc:sldMk cId="3588128510" sldId="301"/>
            <ac:cxnSpMk id="42" creationId="{239800E1-7269-4C36-ADAB-B41AC49EB46D}"/>
          </ac:cxnSpMkLst>
        </pc:cxnChg>
        <pc:cxnChg chg="add mod ord">
          <ac:chgData name="Reiji KOBAYASHI" userId="34112ac1-4c34-4e4b-972a-35b76f02b083" providerId="ADAL" clId="{AD954A5A-9944-40D9-86B1-EF38F3B0C578}" dt="2022-01-22T02:51:55.667" v="504" actId="167"/>
          <ac:cxnSpMkLst>
            <pc:docMk/>
            <pc:sldMk cId="3588128510" sldId="301"/>
            <ac:cxnSpMk id="44" creationId="{FB5DCF24-9F1F-43A3-B0C3-B788DD83A7F3}"/>
          </ac:cxnSpMkLst>
        </pc:cxnChg>
        <pc:cxnChg chg="add mod ord">
          <ac:chgData name="Reiji KOBAYASHI" userId="34112ac1-4c34-4e4b-972a-35b76f02b083" providerId="ADAL" clId="{AD954A5A-9944-40D9-86B1-EF38F3B0C578}" dt="2022-01-22T02:51:55.667" v="504" actId="167"/>
          <ac:cxnSpMkLst>
            <pc:docMk/>
            <pc:sldMk cId="3588128510" sldId="301"/>
            <ac:cxnSpMk id="46" creationId="{1FA5DE3B-47E6-4E8E-A54F-AA056ED66D95}"/>
          </ac:cxnSpMkLst>
        </pc:cxnChg>
        <pc:cxnChg chg="add mod ord">
          <ac:chgData name="Reiji KOBAYASHI" userId="34112ac1-4c34-4e4b-972a-35b76f02b083" providerId="ADAL" clId="{AD954A5A-9944-40D9-86B1-EF38F3B0C578}" dt="2022-01-22T02:51:55.667" v="504" actId="167"/>
          <ac:cxnSpMkLst>
            <pc:docMk/>
            <pc:sldMk cId="3588128510" sldId="301"/>
            <ac:cxnSpMk id="48" creationId="{C9A6BEAC-585B-40F2-A089-12AD627D710B}"/>
          </ac:cxnSpMkLst>
        </pc:cxnChg>
        <pc:cxnChg chg="add mod ord">
          <ac:chgData name="Reiji KOBAYASHI" userId="34112ac1-4c34-4e4b-972a-35b76f02b083" providerId="ADAL" clId="{AD954A5A-9944-40D9-86B1-EF38F3B0C578}" dt="2022-01-22T02:51:55.667" v="504" actId="167"/>
          <ac:cxnSpMkLst>
            <pc:docMk/>
            <pc:sldMk cId="3588128510" sldId="301"/>
            <ac:cxnSpMk id="50" creationId="{E62964AB-E9FC-436C-BF84-F9438E839E66}"/>
          </ac:cxnSpMkLst>
        </pc:cxnChg>
        <pc:cxnChg chg="add mod ord">
          <ac:chgData name="Reiji KOBAYASHI" userId="34112ac1-4c34-4e4b-972a-35b76f02b083" providerId="ADAL" clId="{AD954A5A-9944-40D9-86B1-EF38F3B0C578}" dt="2022-01-22T02:51:55.667" v="504" actId="167"/>
          <ac:cxnSpMkLst>
            <pc:docMk/>
            <pc:sldMk cId="3588128510" sldId="301"/>
            <ac:cxnSpMk id="52" creationId="{F44F6503-28B0-4C6E-9E47-6C2F617EB3CE}"/>
          </ac:cxnSpMkLst>
        </pc:cxnChg>
        <pc:cxnChg chg="add mod">
          <ac:chgData name="Reiji KOBAYASHI" userId="34112ac1-4c34-4e4b-972a-35b76f02b083" providerId="ADAL" clId="{AD954A5A-9944-40D9-86B1-EF38F3B0C578}" dt="2022-01-22T02:52:30.598" v="509" actId="14100"/>
          <ac:cxnSpMkLst>
            <pc:docMk/>
            <pc:sldMk cId="3588128510" sldId="301"/>
            <ac:cxnSpMk id="54" creationId="{88A5A7EA-3C00-4A04-BAA8-03B134A529DB}"/>
          </ac:cxnSpMkLst>
        </pc:cxnChg>
        <pc:cxnChg chg="add mod">
          <ac:chgData name="Reiji KOBAYASHI" userId="34112ac1-4c34-4e4b-972a-35b76f02b083" providerId="ADAL" clId="{AD954A5A-9944-40D9-86B1-EF38F3B0C578}" dt="2022-01-22T03:39:43.782" v="741" actId="14100"/>
          <ac:cxnSpMkLst>
            <pc:docMk/>
            <pc:sldMk cId="3588128510" sldId="301"/>
            <ac:cxnSpMk id="56" creationId="{A134BF68-14FF-43FD-ADA7-9644F7830BCE}"/>
          </ac:cxnSpMkLst>
        </pc:cxnChg>
      </pc:sldChg>
      <pc:sldChg chg="modSp mod">
        <pc:chgData name="Reiji KOBAYASHI" userId="34112ac1-4c34-4e4b-972a-35b76f02b083" providerId="ADAL" clId="{AD954A5A-9944-40D9-86B1-EF38F3B0C578}" dt="2022-01-22T13:25:40.252" v="1033" actId="14100"/>
        <pc:sldMkLst>
          <pc:docMk/>
          <pc:sldMk cId="109850714" sldId="303"/>
        </pc:sldMkLst>
        <pc:spChg chg="mod">
          <ac:chgData name="Reiji KOBAYASHI" userId="34112ac1-4c34-4e4b-972a-35b76f02b083" providerId="ADAL" clId="{AD954A5A-9944-40D9-86B1-EF38F3B0C578}" dt="2022-01-22T01:44:14.536" v="49"/>
          <ac:spMkLst>
            <pc:docMk/>
            <pc:sldMk cId="109850714" sldId="303"/>
            <ac:spMk id="2" creationId="{BA220203-B69B-49AE-877E-6B40311A7934}"/>
          </ac:spMkLst>
        </pc:spChg>
        <pc:spChg chg="mod">
          <ac:chgData name="Reiji KOBAYASHI" userId="34112ac1-4c34-4e4b-972a-35b76f02b083" providerId="ADAL" clId="{AD954A5A-9944-40D9-86B1-EF38F3B0C578}" dt="2022-01-22T13:25:40.252" v="1033" actId="14100"/>
          <ac:spMkLst>
            <pc:docMk/>
            <pc:sldMk cId="109850714" sldId="303"/>
            <ac:spMk id="22" creationId="{27C4713A-8B9D-4297-BAFB-2AB1B58C9822}"/>
          </ac:spMkLst>
        </pc:spChg>
        <pc:spChg chg="mod">
          <ac:chgData name="Reiji KOBAYASHI" userId="34112ac1-4c34-4e4b-972a-35b76f02b083" providerId="ADAL" clId="{AD954A5A-9944-40D9-86B1-EF38F3B0C578}" dt="2022-01-22T13:25:40.252" v="1033" actId="14100"/>
          <ac:spMkLst>
            <pc:docMk/>
            <pc:sldMk cId="109850714" sldId="303"/>
            <ac:spMk id="27" creationId="{AA4BBFD9-A0E0-4609-BF60-97D0D60366B2}"/>
          </ac:spMkLst>
        </pc:spChg>
        <pc:picChg chg="mod">
          <ac:chgData name="Reiji KOBAYASHI" userId="34112ac1-4c34-4e4b-972a-35b76f02b083" providerId="ADAL" clId="{AD954A5A-9944-40D9-86B1-EF38F3B0C578}" dt="2022-01-22T13:24:48.339" v="1016" actId="14826"/>
          <ac:picMkLst>
            <pc:docMk/>
            <pc:sldMk cId="109850714" sldId="303"/>
            <ac:picMk id="9" creationId="{F5D595B9-DEC2-44DF-9D06-9A974BA0F033}"/>
          </ac:picMkLst>
        </pc:picChg>
        <pc:cxnChg chg="mod">
          <ac:chgData name="Reiji KOBAYASHI" userId="34112ac1-4c34-4e4b-972a-35b76f02b083" providerId="ADAL" clId="{AD954A5A-9944-40D9-86B1-EF38F3B0C578}" dt="2022-01-22T13:25:15.849" v="1020" actId="14100"/>
          <ac:cxnSpMkLst>
            <pc:docMk/>
            <pc:sldMk cId="109850714" sldId="303"/>
            <ac:cxnSpMk id="23" creationId="{E49F578D-8ECD-4E30-860E-250AD99FFFE3}"/>
          </ac:cxnSpMkLst>
        </pc:cxnChg>
        <pc:cxnChg chg="mod">
          <ac:chgData name="Reiji KOBAYASHI" userId="34112ac1-4c34-4e4b-972a-35b76f02b083" providerId="ADAL" clId="{AD954A5A-9944-40D9-86B1-EF38F3B0C578}" dt="2022-01-22T13:25:01.092" v="1018" actId="14100"/>
          <ac:cxnSpMkLst>
            <pc:docMk/>
            <pc:sldMk cId="109850714" sldId="303"/>
            <ac:cxnSpMk id="28" creationId="{997C480A-75D2-4E3F-9A2F-97C862B78BB2}"/>
          </ac:cxnSpMkLst>
        </pc:cxnChg>
      </pc:sldChg>
      <pc:sldChg chg="modSp del">
        <pc:chgData name="Reiji KOBAYASHI" userId="34112ac1-4c34-4e4b-972a-35b76f02b083" providerId="ADAL" clId="{AD954A5A-9944-40D9-86B1-EF38F3B0C578}" dt="2022-01-22T13:42:30.360" v="1049" actId="2696"/>
        <pc:sldMkLst>
          <pc:docMk/>
          <pc:sldMk cId="2096324267" sldId="304"/>
        </pc:sldMkLst>
        <pc:spChg chg="mod">
          <ac:chgData name="Reiji KOBAYASHI" userId="34112ac1-4c34-4e4b-972a-35b76f02b083" providerId="ADAL" clId="{AD954A5A-9944-40D9-86B1-EF38F3B0C578}" dt="2022-01-22T01:44:14.536" v="49"/>
          <ac:spMkLst>
            <pc:docMk/>
            <pc:sldMk cId="2096324267" sldId="304"/>
            <ac:spMk id="3" creationId="{59D9307C-0342-4EEC-9217-2C0D06790196}"/>
          </ac:spMkLst>
        </pc:spChg>
      </pc:sldChg>
      <pc:sldChg chg="modSp new del mod">
        <pc:chgData name="Reiji KOBAYASHI" userId="34112ac1-4c34-4e4b-972a-35b76f02b083" providerId="ADAL" clId="{AD954A5A-9944-40D9-86B1-EF38F3B0C578}" dt="2022-01-22T02:09:23.520" v="360" actId="47"/>
        <pc:sldMkLst>
          <pc:docMk/>
          <pc:sldMk cId="1435908228" sldId="305"/>
        </pc:sldMkLst>
        <pc:spChg chg="mod">
          <ac:chgData name="Reiji KOBAYASHI" userId="34112ac1-4c34-4e4b-972a-35b76f02b083" providerId="ADAL" clId="{AD954A5A-9944-40D9-86B1-EF38F3B0C578}" dt="2022-01-22T01:52:35.557" v="90" actId="947"/>
          <ac:spMkLst>
            <pc:docMk/>
            <pc:sldMk cId="1435908228" sldId="305"/>
            <ac:spMk id="2" creationId="{383F6320-4653-4D6B-81C6-73566A3E6E78}"/>
          </ac:spMkLst>
        </pc:spChg>
      </pc:sldChg>
    </pc:docChg>
  </pc:docChgLst>
  <pc:docChgLst>
    <pc:chgData name="KOBAYASHI Reiji" userId="6a7beca970407859" providerId="LiveId" clId="{C2099624-93D3-4444-9C1D-E7DED8824A1F}"/>
    <pc:docChg chg="modSld">
      <pc:chgData name="KOBAYASHI Reiji" userId="6a7beca970407859" providerId="LiveId" clId="{C2099624-93D3-4444-9C1D-E7DED8824A1F}" dt="2021-03-20T23:54:04.910" v="524" actId="1035"/>
      <pc:docMkLst>
        <pc:docMk/>
      </pc:docMkLst>
      <pc:sldChg chg="modSp mod">
        <pc:chgData name="KOBAYASHI Reiji" userId="6a7beca970407859" providerId="LiveId" clId="{C2099624-93D3-4444-9C1D-E7DED8824A1F}" dt="2021-03-20T17:39:51.834" v="281" actId="14100"/>
        <pc:sldMkLst>
          <pc:docMk/>
          <pc:sldMk cId="1912400941" sldId="288"/>
        </pc:sldMkLst>
        <pc:spChg chg="mod">
          <ac:chgData name="KOBAYASHI Reiji" userId="6a7beca970407859" providerId="LiveId" clId="{C2099624-93D3-4444-9C1D-E7DED8824A1F}" dt="2021-03-20T17:39:51.834" v="281" actId="14100"/>
          <ac:spMkLst>
            <pc:docMk/>
            <pc:sldMk cId="1912400941" sldId="288"/>
            <ac:spMk id="9" creationId="{06FCF526-1FC7-4351-9B12-40AB36D29B42}"/>
          </ac:spMkLst>
        </pc:spChg>
      </pc:sldChg>
      <pc:sldChg chg="addSp modSp mod">
        <pc:chgData name="KOBAYASHI Reiji" userId="6a7beca970407859" providerId="LiveId" clId="{C2099624-93D3-4444-9C1D-E7DED8824A1F}" dt="2021-03-20T23:54:04.910" v="524" actId="1035"/>
        <pc:sldMkLst>
          <pc:docMk/>
          <pc:sldMk cId="1255591680" sldId="289"/>
        </pc:sldMkLst>
        <pc:spChg chg="mod">
          <ac:chgData name="KOBAYASHI Reiji" userId="6a7beca970407859" providerId="LiveId" clId="{C2099624-93D3-4444-9C1D-E7DED8824A1F}" dt="2021-03-20T23:49:00.817" v="345" actId="1076"/>
          <ac:spMkLst>
            <pc:docMk/>
            <pc:sldMk cId="1255591680" sldId="289"/>
            <ac:spMk id="10" creationId="{58CC2627-E4C3-4F35-93C0-28472298117C}"/>
          </ac:spMkLst>
        </pc:spChg>
        <pc:spChg chg="add mod">
          <ac:chgData name="KOBAYASHI Reiji" userId="6a7beca970407859" providerId="LiveId" clId="{C2099624-93D3-4444-9C1D-E7DED8824A1F}" dt="2021-03-20T23:54:04.910" v="524" actId="1035"/>
          <ac:spMkLst>
            <pc:docMk/>
            <pc:sldMk cId="1255591680" sldId="289"/>
            <ac:spMk id="11" creationId="{FA98CA81-20F2-4624-B3BA-62B38DF980A8}"/>
          </ac:spMkLst>
        </pc:spChg>
        <pc:cxnChg chg="mod">
          <ac:chgData name="KOBAYASHI Reiji" userId="6a7beca970407859" providerId="LiveId" clId="{C2099624-93D3-4444-9C1D-E7DED8824A1F}" dt="2021-03-20T23:48:40.399" v="343" actId="1037"/>
          <ac:cxnSpMkLst>
            <pc:docMk/>
            <pc:sldMk cId="1255591680" sldId="289"/>
            <ac:cxnSpMk id="13" creationId="{D70E8355-E984-4106-9B85-D67ABFE597FC}"/>
          </ac:cxnSpMkLst>
        </pc:cxnChg>
      </pc:sldChg>
      <pc:sldChg chg="modSp mod">
        <pc:chgData name="KOBAYASHI Reiji" userId="6a7beca970407859" providerId="LiveId" clId="{C2099624-93D3-4444-9C1D-E7DED8824A1F}" dt="2021-03-20T17:40:51.606" v="289" actId="404"/>
        <pc:sldMkLst>
          <pc:docMk/>
          <pc:sldMk cId="3398404463" sldId="294"/>
        </pc:sldMkLst>
        <pc:spChg chg="mod">
          <ac:chgData name="KOBAYASHI Reiji" userId="6a7beca970407859" providerId="LiveId" clId="{C2099624-93D3-4444-9C1D-E7DED8824A1F}" dt="2021-03-20T17:40:51.606" v="289" actId="404"/>
          <ac:spMkLst>
            <pc:docMk/>
            <pc:sldMk cId="3398404463" sldId="294"/>
            <ac:spMk id="7" creationId="{99986D52-ACAF-482C-B277-B0319B4A7703}"/>
          </ac:spMkLst>
        </pc:spChg>
        <pc:spChg chg="mod">
          <ac:chgData name="KOBAYASHI Reiji" userId="6a7beca970407859" providerId="LiveId" clId="{C2099624-93D3-4444-9C1D-E7DED8824A1F}" dt="2021-03-20T17:38:58.051" v="279" actId="14100"/>
          <ac:spMkLst>
            <pc:docMk/>
            <pc:sldMk cId="3398404463" sldId="294"/>
            <ac:spMk id="10" creationId="{152410F6-5CB0-43D9-9333-C66F7FBA5605}"/>
          </ac:spMkLst>
        </pc:spChg>
        <pc:spChg chg="mod">
          <ac:chgData name="KOBAYASHI Reiji" userId="6a7beca970407859" providerId="LiveId" clId="{C2099624-93D3-4444-9C1D-E7DED8824A1F}" dt="2021-03-20T17:40:36.838" v="286" actId="1076"/>
          <ac:spMkLst>
            <pc:docMk/>
            <pc:sldMk cId="3398404463" sldId="294"/>
            <ac:spMk id="15" creationId="{06BB752C-8B1B-4319-B18A-284BBF6BD837}"/>
          </ac:spMkLst>
        </pc:spChg>
        <pc:picChg chg="mod">
          <ac:chgData name="KOBAYASHI Reiji" userId="6a7beca970407859" providerId="LiveId" clId="{C2099624-93D3-4444-9C1D-E7DED8824A1F}" dt="2021-03-20T17:40:33.177" v="285" actId="1076"/>
          <ac:picMkLst>
            <pc:docMk/>
            <pc:sldMk cId="3398404463" sldId="294"/>
            <ac:picMk id="6" creationId="{3442D0F5-F7A0-4092-BD2F-3EDD26BE17FA}"/>
          </ac:picMkLst>
        </pc:picChg>
        <pc:cxnChg chg="mod">
          <ac:chgData name="KOBAYASHI Reiji" userId="6a7beca970407859" providerId="LiveId" clId="{C2099624-93D3-4444-9C1D-E7DED8824A1F}" dt="2021-03-20T17:40:42.483" v="287" actId="14100"/>
          <ac:cxnSpMkLst>
            <pc:docMk/>
            <pc:sldMk cId="3398404463" sldId="294"/>
            <ac:cxnSpMk id="19" creationId="{C5D8E4CA-C6A7-401D-B94E-69603B6C3CD1}"/>
          </ac:cxnSpMkLst>
        </pc:cxnChg>
      </pc:sldChg>
      <pc:sldChg chg="modSp mod">
        <pc:chgData name="KOBAYASHI Reiji" userId="6a7beca970407859" providerId="LiveId" clId="{C2099624-93D3-4444-9C1D-E7DED8824A1F}" dt="2021-03-20T17:31:26.124" v="0" actId="14100"/>
        <pc:sldMkLst>
          <pc:docMk/>
          <pc:sldMk cId="4194968346" sldId="297"/>
        </pc:sldMkLst>
        <pc:spChg chg="mod">
          <ac:chgData name="KOBAYASHI Reiji" userId="6a7beca970407859" providerId="LiveId" clId="{C2099624-93D3-4444-9C1D-E7DED8824A1F}" dt="2021-03-20T17:31:26.124" v="0" actId="14100"/>
          <ac:spMkLst>
            <pc:docMk/>
            <pc:sldMk cId="4194968346" sldId="297"/>
            <ac:spMk id="11" creationId="{B6ED47A4-4CF7-4674-A1E4-4951B488EE53}"/>
          </ac:spMkLst>
        </pc:spChg>
      </pc:sldChg>
      <pc:sldChg chg="addSp delSp modSp mod">
        <pc:chgData name="KOBAYASHI Reiji" userId="6a7beca970407859" providerId="LiveId" clId="{C2099624-93D3-4444-9C1D-E7DED8824A1F}" dt="2021-03-20T23:44:34.881" v="306" actId="14100"/>
        <pc:sldMkLst>
          <pc:docMk/>
          <pc:sldMk cId="3588128510" sldId="301"/>
        </pc:sldMkLst>
        <pc:spChg chg="add del mod">
          <ac:chgData name="KOBAYASHI Reiji" userId="6a7beca970407859" providerId="LiveId" clId="{C2099624-93D3-4444-9C1D-E7DED8824A1F}" dt="2021-03-20T17:36:06.418" v="97"/>
          <ac:spMkLst>
            <pc:docMk/>
            <pc:sldMk cId="3588128510" sldId="301"/>
            <ac:spMk id="18" creationId="{F5027C26-1A33-442C-A541-901EBB9E35A4}"/>
          </ac:spMkLst>
        </pc:spChg>
        <pc:spChg chg="add mod">
          <ac:chgData name="KOBAYASHI Reiji" userId="6a7beca970407859" providerId="LiveId" clId="{C2099624-93D3-4444-9C1D-E7DED8824A1F}" dt="2021-03-20T23:44:23.032" v="304" actId="403"/>
          <ac:spMkLst>
            <pc:docMk/>
            <pc:sldMk cId="3588128510" sldId="301"/>
            <ac:spMk id="19" creationId="{1E459C16-739E-4CB0-B359-582C04454CFA}"/>
          </ac:spMkLst>
        </pc:spChg>
        <pc:spChg chg="mod">
          <ac:chgData name="KOBAYASHI Reiji" userId="6a7beca970407859" providerId="LiveId" clId="{C2099624-93D3-4444-9C1D-E7DED8824A1F}" dt="2021-03-20T23:44:15.890" v="303" actId="404"/>
          <ac:spMkLst>
            <pc:docMk/>
            <pc:sldMk cId="3588128510" sldId="301"/>
            <ac:spMk id="23" creationId="{35C6EE63-648F-4F0B-88A6-962C86BF639B}"/>
          </ac:spMkLst>
        </pc:spChg>
        <pc:spChg chg="mod">
          <ac:chgData name="KOBAYASHI Reiji" userId="6a7beca970407859" providerId="LiveId" clId="{C2099624-93D3-4444-9C1D-E7DED8824A1F}" dt="2021-03-20T23:44:32.042" v="305" actId="1076"/>
          <ac:spMkLst>
            <pc:docMk/>
            <pc:sldMk cId="3588128510" sldId="301"/>
            <ac:spMk id="27" creationId="{79EF334A-9404-4D6B-91AC-28C41409C09C}"/>
          </ac:spMkLst>
        </pc:spChg>
        <pc:spChg chg="mod">
          <ac:chgData name="KOBAYASHI Reiji" userId="6a7beca970407859" providerId="LiveId" clId="{C2099624-93D3-4444-9C1D-E7DED8824A1F}" dt="2021-03-20T17:37:59.074" v="242" actId="1036"/>
          <ac:spMkLst>
            <pc:docMk/>
            <pc:sldMk cId="3588128510" sldId="301"/>
            <ac:spMk id="35" creationId="{9BE25E3F-B85D-4558-9AFC-3C9E93E25782}"/>
          </ac:spMkLst>
        </pc:spChg>
        <pc:spChg chg="mod">
          <ac:chgData name="KOBAYASHI Reiji" userId="6a7beca970407859" providerId="LiveId" clId="{C2099624-93D3-4444-9C1D-E7DED8824A1F}" dt="2021-03-20T17:37:59.074" v="242" actId="1036"/>
          <ac:spMkLst>
            <pc:docMk/>
            <pc:sldMk cId="3588128510" sldId="301"/>
            <ac:spMk id="37" creationId="{06DEE373-9B6C-49DE-ADB2-32B289B076EC}"/>
          </ac:spMkLst>
        </pc:spChg>
        <pc:spChg chg="mod">
          <ac:chgData name="KOBAYASHI Reiji" userId="6a7beca970407859" providerId="LiveId" clId="{C2099624-93D3-4444-9C1D-E7DED8824A1F}" dt="2021-03-20T17:37:59.074" v="242" actId="1036"/>
          <ac:spMkLst>
            <pc:docMk/>
            <pc:sldMk cId="3588128510" sldId="301"/>
            <ac:spMk id="41" creationId="{4E28FE3D-B02A-49CF-9491-2403224B8C63}"/>
          </ac:spMkLst>
        </pc:spChg>
        <pc:grpChg chg="mod">
          <ac:chgData name="KOBAYASHI Reiji" userId="6a7beca970407859" providerId="LiveId" clId="{C2099624-93D3-4444-9C1D-E7DED8824A1F}" dt="2021-03-20T17:37:59.074" v="242" actId="1036"/>
          <ac:grpSpMkLst>
            <pc:docMk/>
            <pc:sldMk cId="3588128510" sldId="301"/>
            <ac:grpSpMk id="14" creationId="{D7073445-3200-4FF3-863F-5B4E2ACE9703}"/>
          </ac:grpSpMkLst>
        </pc:grpChg>
        <pc:picChg chg="mod">
          <ac:chgData name="KOBAYASHI Reiji" userId="6a7beca970407859" providerId="LiveId" clId="{C2099624-93D3-4444-9C1D-E7DED8824A1F}" dt="2021-03-20T17:37:59.074" v="242" actId="1036"/>
          <ac:picMkLst>
            <pc:docMk/>
            <pc:sldMk cId="3588128510" sldId="301"/>
            <ac:picMk id="4" creationId="{FF77A94A-F0CD-4648-88B4-499975C78940}"/>
          </ac:picMkLst>
        </pc:picChg>
        <pc:cxnChg chg="mod">
          <ac:chgData name="KOBAYASHI Reiji" userId="6a7beca970407859" providerId="LiveId" clId="{C2099624-93D3-4444-9C1D-E7DED8824A1F}" dt="2021-03-20T23:44:34.881" v="306" actId="14100"/>
          <ac:cxnSpMkLst>
            <pc:docMk/>
            <pc:sldMk cId="3588128510" sldId="301"/>
            <ac:cxnSpMk id="25" creationId="{6A58F0F3-059A-45CA-B65B-E7486526FBD7}"/>
          </ac:cxnSpMkLst>
        </pc:cxnChg>
        <pc:cxnChg chg="mod">
          <ac:chgData name="KOBAYASHI Reiji" userId="6a7beca970407859" providerId="LiveId" clId="{C2099624-93D3-4444-9C1D-E7DED8824A1F}" dt="2021-03-20T17:37:59.074" v="242" actId="1036"/>
          <ac:cxnSpMkLst>
            <pc:docMk/>
            <pc:sldMk cId="3588128510" sldId="301"/>
            <ac:cxnSpMk id="26" creationId="{A4E8BD46-1526-4AE9-A954-40398994372E}"/>
          </ac:cxnSpMkLst>
        </pc:cxnChg>
        <pc:cxnChg chg="mod">
          <ac:chgData name="KOBAYASHI Reiji" userId="6a7beca970407859" providerId="LiveId" clId="{C2099624-93D3-4444-9C1D-E7DED8824A1F}" dt="2021-03-20T17:37:59.074" v="242" actId="1036"/>
          <ac:cxnSpMkLst>
            <pc:docMk/>
            <pc:sldMk cId="3588128510" sldId="301"/>
            <ac:cxnSpMk id="32" creationId="{06533C49-44B0-4639-8B80-7E4E84AE7905}"/>
          </ac:cxnSpMkLst>
        </pc:cxnChg>
        <pc:cxnChg chg="mod">
          <ac:chgData name="KOBAYASHI Reiji" userId="6a7beca970407859" providerId="LiveId" clId="{C2099624-93D3-4444-9C1D-E7DED8824A1F}" dt="2021-03-20T17:37:59.074" v="242" actId="1036"/>
          <ac:cxnSpMkLst>
            <pc:docMk/>
            <pc:sldMk cId="3588128510" sldId="301"/>
            <ac:cxnSpMk id="42" creationId="{239800E1-7269-4C36-ADAB-B41AC49EB46D}"/>
          </ac:cxnSpMkLst>
        </pc:cxnChg>
      </pc:sldChg>
      <pc:sldChg chg="modSp mod">
        <pc:chgData name="KOBAYASHI Reiji" userId="6a7beca970407859" providerId="LiveId" clId="{C2099624-93D3-4444-9C1D-E7DED8824A1F}" dt="2021-03-20T23:45:55.827" v="311" actId="20577"/>
        <pc:sldMkLst>
          <pc:docMk/>
          <pc:sldMk cId="109850714" sldId="303"/>
        </pc:sldMkLst>
        <pc:spChg chg="mod">
          <ac:chgData name="KOBAYASHI Reiji" userId="6a7beca970407859" providerId="LiveId" clId="{C2099624-93D3-4444-9C1D-E7DED8824A1F}" dt="2021-03-20T23:45:55.827" v="311" actId="20577"/>
          <ac:spMkLst>
            <pc:docMk/>
            <pc:sldMk cId="109850714" sldId="303"/>
            <ac:spMk id="5" creationId="{66D6293C-B81F-40E5-9753-F6FDD776682A}"/>
          </ac:spMkLst>
        </pc:spChg>
        <pc:cxnChg chg="mod">
          <ac:chgData name="KOBAYASHI Reiji" userId="6a7beca970407859" providerId="LiveId" clId="{C2099624-93D3-4444-9C1D-E7DED8824A1F}" dt="2021-03-20T18:03:11.348" v="302" actId="1037"/>
          <ac:cxnSpMkLst>
            <pc:docMk/>
            <pc:sldMk cId="109850714" sldId="303"/>
            <ac:cxnSpMk id="28" creationId="{997C480A-75D2-4E3F-9A2F-97C862B78BB2}"/>
          </ac:cxnSpMkLst>
        </pc:cxnChg>
      </pc:sldChg>
      <pc:sldChg chg="modSp mod">
        <pc:chgData name="KOBAYASHI Reiji" userId="6a7beca970407859" providerId="LiveId" clId="{C2099624-93D3-4444-9C1D-E7DED8824A1F}" dt="2021-03-20T23:47:02.562" v="336" actId="20577"/>
        <pc:sldMkLst>
          <pc:docMk/>
          <pc:sldMk cId="2096324267" sldId="304"/>
        </pc:sldMkLst>
        <pc:spChg chg="mod">
          <ac:chgData name="KOBAYASHI Reiji" userId="6a7beca970407859" providerId="LiveId" clId="{C2099624-93D3-4444-9C1D-E7DED8824A1F}" dt="2021-03-20T23:47:02.562" v="336" actId="20577"/>
          <ac:spMkLst>
            <pc:docMk/>
            <pc:sldMk cId="2096324267" sldId="304"/>
            <ac:spMk id="8" creationId="{53F0DC38-5B93-4361-B9BA-59AF97B47D49}"/>
          </ac:spMkLst>
        </pc:spChg>
      </pc:sldChg>
    </pc:docChg>
  </pc:docChgLst>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KOBAYASHI Reiji" userId="6a7beca970407859" providerId="LiveId" clId="{89F6E9A2-5609-47FC-B93D-A6C16650635F}"/>
    <pc:docChg chg="custSel modSld">
      <pc:chgData name="KOBAYASHI Reiji" userId="6a7beca970407859" providerId="LiveId" clId="{89F6E9A2-5609-47FC-B93D-A6C16650635F}" dt="2021-03-20T23:59:10.527" v="13" actId="14100"/>
      <pc:docMkLst>
        <pc:docMk/>
      </pc:docMkLst>
      <pc:sldChg chg="modSp mod">
        <pc:chgData name="KOBAYASHI Reiji" userId="6a7beca970407859" providerId="LiveId" clId="{89F6E9A2-5609-47FC-B93D-A6C16650635F}" dt="2021-03-20T23:57:53.198" v="6" actId="14100"/>
        <pc:sldMkLst>
          <pc:docMk/>
          <pc:sldMk cId="1912400941" sldId="288"/>
        </pc:sldMkLst>
        <pc:spChg chg="mod">
          <ac:chgData name="KOBAYASHI Reiji" userId="6a7beca970407859" providerId="LiveId" clId="{89F6E9A2-5609-47FC-B93D-A6C16650635F}" dt="2021-03-20T23:57:53.198" v="6" actId="14100"/>
          <ac:spMkLst>
            <pc:docMk/>
            <pc:sldMk cId="1912400941" sldId="288"/>
            <ac:spMk id="9" creationId="{06FCF526-1FC7-4351-9B12-40AB36D29B42}"/>
          </ac:spMkLst>
        </pc:spChg>
      </pc:sldChg>
      <pc:sldChg chg="modSp mod">
        <pc:chgData name="KOBAYASHI Reiji" userId="6a7beca970407859" providerId="LiveId" clId="{89F6E9A2-5609-47FC-B93D-A6C16650635F}" dt="2021-03-20T23:59:10.527" v="13" actId="14100"/>
        <pc:sldMkLst>
          <pc:docMk/>
          <pc:sldMk cId="3398404463" sldId="294"/>
        </pc:sldMkLst>
        <pc:spChg chg="mod">
          <ac:chgData name="KOBAYASHI Reiji" userId="6a7beca970407859" providerId="LiveId" clId="{89F6E9A2-5609-47FC-B93D-A6C16650635F}" dt="2021-03-20T23:59:10.527" v="13" actId="14100"/>
          <ac:spMkLst>
            <pc:docMk/>
            <pc:sldMk cId="3398404463" sldId="294"/>
            <ac:spMk id="15" creationId="{06BB752C-8B1B-4319-B18A-284BBF6BD837}"/>
          </ac:spMkLst>
        </pc:spChg>
        <pc:spChg chg="mod">
          <ac:chgData name="KOBAYASHI Reiji" userId="6a7beca970407859" providerId="LiveId" clId="{89F6E9A2-5609-47FC-B93D-A6C16650635F}" dt="2021-03-20T23:59:03.808" v="11" actId="1038"/>
          <ac:spMkLst>
            <pc:docMk/>
            <pc:sldMk cId="3398404463" sldId="294"/>
            <ac:spMk id="16" creationId="{D634FADF-37EC-4E87-9821-C0057611B97D}"/>
          </ac:spMkLst>
        </pc:sp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2022/1/22</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2022/1/22</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2022/1/22</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2022/1/22</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2022/1/22</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2022/1/22</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2022/1/22</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2022/1/22</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2022/1/22</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2022/1/22</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2022/1/22</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2022/1/22</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3A84035-EA74-4AF3-84F7-F31EB38FFB85}"/>
              </a:ext>
            </a:extLst>
          </p:cNvPr>
          <p:cNvPicPr>
            <a:picLocks noChangeAspect="1"/>
          </p:cNvPicPr>
          <p:nvPr/>
        </p:nvPicPr>
        <p:blipFill>
          <a:blip r:embed="rId2"/>
          <a:stretch>
            <a:fillRect/>
          </a:stretch>
        </p:blipFill>
        <p:spPr>
          <a:xfrm>
            <a:off x="4491549" y="3209030"/>
            <a:ext cx="4652451" cy="3053747"/>
          </a:xfrm>
          <a:prstGeom prst="rect">
            <a:avLst/>
          </a:prstGeom>
        </p:spPr>
      </p:pic>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idx="1"/>
          </p:nvPr>
        </p:nvSpPr>
        <p:spPr>
          <a:xfrm>
            <a:off x="0" y="1017766"/>
            <a:ext cx="4572000" cy="5767405"/>
          </a:xfrm>
        </p:spPr>
        <p:txBody>
          <a:bodyPr>
            <a:normAutofit fontScale="92500"/>
          </a:bodyPr>
          <a:lstStyle/>
          <a:p>
            <a:pPr marL="0" indent="0">
              <a:buNone/>
            </a:pPr>
            <a:r>
              <a:rPr lang="ja-JP" altLang="en-US" dirty="0"/>
              <a:t>地震概要（気象庁発表資料より）</a:t>
            </a:r>
          </a:p>
          <a:p>
            <a:r>
              <a:rPr lang="en-US" altLang="ja-JP" dirty="0"/>
              <a:t>2022</a:t>
            </a:r>
            <a:r>
              <a:rPr lang="ja-JP" altLang="en-US" dirty="0"/>
              <a:t>年</a:t>
            </a:r>
            <a:r>
              <a:rPr lang="en-US" altLang="ja-JP" dirty="0"/>
              <a:t>1</a:t>
            </a:r>
            <a:r>
              <a:rPr lang="ja-JP" altLang="en-US" dirty="0"/>
              <a:t>月</a:t>
            </a:r>
            <a:r>
              <a:rPr lang="en-US" altLang="ja-JP" dirty="0"/>
              <a:t>22</a:t>
            </a:r>
            <a:r>
              <a:rPr lang="ja-JP" altLang="en-US" dirty="0"/>
              <a:t>日</a:t>
            </a:r>
            <a:r>
              <a:rPr lang="en-US" altLang="ja-JP" dirty="0"/>
              <a:t>01</a:t>
            </a:r>
            <a:r>
              <a:rPr lang="ja-JP" altLang="en-US" dirty="0"/>
              <a:t>時</a:t>
            </a:r>
            <a:r>
              <a:rPr lang="en-US" altLang="ja-JP" dirty="0"/>
              <a:t>08</a:t>
            </a:r>
            <a:r>
              <a:rPr lang="ja-JP" altLang="en-US" dirty="0"/>
              <a:t>分</a:t>
            </a:r>
          </a:p>
          <a:p>
            <a:r>
              <a:rPr lang="ja-JP" altLang="en-US" dirty="0"/>
              <a:t>マグニチュード：</a:t>
            </a:r>
            <a:r>
              <a:rPr lang="en-US" altLang="ja-JP" dirty="0"/>
              <a:t>6.6</a:t>
            </a:r>
            <a:r>
              <a:rPr lang="ja-JP" altLang="en-US" dirty="0"/>
              <a:t>（暫定値）</a:t>
            </a:r>
            <a:endParaRPr lang="en-US" altLang="ja-JP" dirty="0"/>
          </a:p>
          <a:p>
            <a:r>
              <a:rPr lang="ja-JP" altLang="en-US" dirty="0"/>
              <a:t>震源の深さ：</a:t>
            </a:r>
            <a:r>
              <a:rPr lang="en-US" altLang="ja-JP" dirty="0"/>
              <a:t>45 km</a:t>
            </a:r>
            <a:r>
              <a:rPr lang="ja-JP" altLang="en-US" dirty="0"/>
              <a:t>（暫定値）</a:t>
            </a:r>
            <a:endParaRPr lang="en-US" altLang="ja-JP" dirty="0"/>
          </a:p>
          <a:p>
            <a:r>
              <a:rPr lang="ja-JP" altLang="en-US" dirty="0"/>
              <a:t>最大震度： </a:t>
            </a:r>
            <a:r>
              <a:rPr lang="en-US" altLang="ja-JP" dirty="0"/>
              <a:t>5</a:t>
            </a:r>
            <a:r>
              <a:rPr lang="ja-JP" altLang="en-US" dirty="0"/>
              <a:t>強（</a:t>
            </a:r>
            <a:r>
              <a:rPr kumimoji="1" lang="zh-TW" altLang="en-US" dirty="0">
                <a:ea typeface="游ゴシック" panose="020B0400000000000000" pitchFamily="50" charset="-128"/>
              </a:rPr>
              <a:t>大分市新春日町</a:t>
            </a:r>
            <a:r>
              <a:rPr lang="ja-JP" altLang="en-US" dirty="0">
                <a:ea typeface="游ゴシック" panose="020B0400000000000000" pitchFamily="50" charset="-128"/>
              </a:rPr>
              <a:t>、</a:t>
            </a:r>
            <a:r>
              <a:rPr kumimoji="1" lang="zh-TW" altLang="en-US" dirty="0">
                <a:ea typeface="游ゴシック" panose="020B0400000000000000" pitchFamily="50" charset="-128"/>
              </a:rPr>
              <a:t>佐伯市蒲江蒲江浦</a:t>
            </a:r>
            <a:r>
              <a:rPr lang="ja-JP" altLang="en-US" dirty="0">
                <a:ea typeface="游ゴシック" panose="020B0400000000000000" pitchFamily="50" charset="-128"/>
              </a:rPr>
              <a:t>、</a:t>
            </a:r>
            <a:r>
              <a:rPr kumimoji="1" lang="zh-TW" altLang="en-US" dirty="0">
                <a:ea typeface="游ゴシック" panose="020B0400000000000000" pitchFamily="50" charset="-128"/>
              </a:rPr>
              <a:t>佐伯市米水津</a:t>
            </a:r>
            <a:r>
              <a:rPr lang="ja-JP" altLang="en-US" dirty="0">
                <a:ea typeface="游ゴシック" panose="020B0400000000000000" pitchFamily="50" charset="-128"/>
              </a:rPr>
              <a:t>、</a:t>
            </a:r>
            <a:r>
              <a:rPr kumimoji="1" lang="zh-TW" altLang="en-US" dirty="0">
                <a:ea typeface="游ゴシック" panose="020B0400000000000000" pitchFamily="50" charset="-128"/>
              </a:rPr>
              <a:t>佐伯市鶴見</a:t>
            </a:r>
            <a:r>
              <a:rPr lang="ja-JP" altLang="en-US" dirty="0">
                <a:ea typeface="游ゴシック" panose="020B0400000000000000" pitchFamily="50" charset="-128"/>
              </a:rPr>
              <a:t>、</a:t>
            </a:r>
            <a:r>
              <a:rPr kumimoji="1" lang="zh-TW" altLang="en-US" dirty="0">
                <a:ea typeface="游ゴシック" panose="020B0400000000000000" pitchFamily="50" charset="-128"/>
              </a:rPr>
              <a:t>竹田市直入町</a:t>
            </a:r>
            <a:r>
              <a:rPr lang="ja-JP" altLang="en-US" dirty="0">
                <a:ea typeface="游ゴシック" panose="020B0400000000000000" pitchFamily="50" charset="-128"/>
              </a:rPr>
              <a:t>、</a:t>
            </a:r>
            <a:r>
              <a:rPr kumimoji="1" lang="zh-TW" altLang="en-US" dirty="0">
                <a:ea typeface="游ゴシック" panose="020B0400000000000000" pitchFamily="50" charset="-128"/>
              </a:rPr>
              <a:t>竹田市荻町</a:t>
            </a:r>
            <a:r>
              <a:rPr lang="ja-JP" altLang="en-US" dirty="0">
                <a:ea typeface="游ゴシック" panose="020B0400000000000000" pitchFamily="50" charset="-128"/>
              </a:rPr>
              <a:t>、</a:t>
            </a:r>
            <a:r>
              <a:rPr kumimoji="1" lang="zh-TW" altLang="en-US" dirty="0">
                <a:ea typeface="游ゴシック" panose="020B0400000000000000" pitchFamily="50" charset="-128"/>
              </a:rPr>
              <a:t>延岡市北川町川内名白石</a:t>
            </a:r>
            <a:r>
              <a:rPr lang="ja-JP" altLang="en-US" dirty="0">
                <a:ea typeface="游ゴシック" panose="020B0400000000000000" pitchFamily="50" charset="-128"/>
              </a:rPr>
              <a:t>、</a:t>
            </a:r>
            <a:r>
              <a:rPr kumimoji="1" lang="zh-TW" altLang="en-US" dirty="0">
                <a:ea typeface="游ゴシック" panose="020B0400000000000000" pitchFamily="50" charset="-128"/>
              </a:rPr>
              <a:t>高千穂町三田井</a:t>
            </a:r>
            <a:r>
              <a:rPr lang="ja-JP" altLang="en-US" dirty="0"/>
              <a:t>）</a:t>
            </a:r>
            <a:endParaRPr lang="en-US" altLang="ja-JP" dirty="0"/>
          </a:p>
          <a:p>
            <a:endParaRPr lang="ja-JP" altLang="en-US" dirty="0"/>
          </a:p>
          <a:p>
            <a:pPr marL="0" indent="0">
              <a:buNone/>
            </a:pPr>
            <a:r>
              <a:rPr lang="ja-JP" altLang="en-US" dirty="0"/>
              <a:t>主な被害</a:t>
            </a:r>
            <a:br>
              <a:rPr lang="en-US" altLang="ja-JP" dirty="0"/>
            </a:br>
            <a:r>
              <a:rPr lang="ja-JP" altLang="en-US" dirty="0"/>
              <a:t>（報道、消防庁資料より）</a:t>
            </a:r>
          </a:p>
          <a:p>
            <a:r>
              <a:rPr lang="ja-JP" altLang="en-US" dirty="0"/>
              <a:t>負傷者、ブロック塀倒壊、屋内被害、落石など</a:t>
            </a:r>
            <a:endParaRPr lang="en-US" altLang="ja-JP" dirty="0"/>
          </a:p>
          <a:p>
            <a:pPr marL="0" indent="0">
              <a:buNone/>
            </a:pPr>
            <a:endParaRPr kumimoji="1" lang="ja-JP" altLang="en-US" dirty="0"/>
          </a:p>
        </p:txBody>
      </p:sp>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2022</a:t>
            </a:r>
            <a:r>
              <a:rPr kumimoji="1" lang="ja-JP" altLang="en-US" dirty="0"/>
              <a:t>年</a:t>
            </a:r>
            <a:r>
              <a:rPr lang="en-US" altLang="ja-JP" dirty="0"/>
              <a:t>1</a:t>
            </a:r>
            <a:r>
              <a:rPr kumimoji="1" lang="ja-JP" altLang="en-US" dirty="0"/>
              <a:t>月</a:t>
            </a:r>
            <a:r>
              <a:rPr kumimoji="1" lang="en-US" altLang="ja-JP" dirty="0"/>
              <a:t>22</a:t>
            </a:r>
            <a:r>
              <a:rPr kumimoji="1" lang="ja-JP" altLang="en-US" dirty="0"/>
              <a:t>日</a:t>
            </a:r>
            <a:r>
              <a:rPr lang="ja-JP" altLang="en-US" dirty="0"/>
              <a:t>日向灘</a:t>
            </a:r>
            <a:r>
              <a:rPr kumimoji="1" lang="ja-JP" altLang="en-US" dirty="0"/>
              <a:t>の地震</a:t>
            </a:r>
          </a:p>
        </p:txBody>
      </p:sp>
      <p:sp>
        <p:nvSpPr>
          <p:cNvPr id="16" name="正方形/長方形 15">
            <a:extLst>
              <a:ext uri="{FF2B5EF4-FFF2-40B4-BE49-F238E27FC236}">
                <a16:creationId xmlns:a16="http://schemas.microsoft.com/office/drawing/2014/main" id="{9ED92C14-DBB9-4B05-828F-A257864F3363}"/>
              </a:ext>
            </a:extLst>
          </p:cNvPr>
          <p:cNvSpPr/>
          <p:nvPr/>
        </p:nvSpPr>
        <p:spPr>
          <a:xfrm>
            <a:off x="4770120" y="1282401"/>
            <a:ext cx="4126148" cy="584775"/>
          </a:xfrm>
          <a:prstGeom prst="rect">
            <a:avLst/>
          </a:prstGeom>
        </p:spPr>
        <p:txBody>
          <a:bodyPr wrap="square">
            <a:spAutoFit/>
          </a:bodyPr>
          <a:lstStyle/>
          <a:p>
            <a:r>
              <a:rPr lang="ja-JP" altLang="en-US" sz="1600" dirty="0">
                <a:latin typeface="ＭＳＰゴシック"/>
              </a:rPr>
              <a:t>「令和４年１月</a:t>
            </a:r>
            <a:r>
              <a:rPr lang="en-US" altLang="ja-JP" sz="1600" dirty="0">
                <a:latin typeface="ＭＳＰゴシック"/>
              </a:rPr>
              <a:t>22</a:t>
            </a:r>
            <a:r>
              <a:rPr lang="ja-JP" altLang="en-US" sz="1600" dirty="0">
                <a:latin typeface="ＭＳＰゴシック"/>
              </a:rPr>
              <a:t>日</a:t>
            </a:r>
            <a:r>
              <a:rPr lang="en-US" altLang="ja-JP" sz="1600" dirty="0">
                <a:latin typeface="ＭＳＰゴシック"/>
              </a:rPr>
              <a:t>01</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分頃の日向灘の地震について」（気象庁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29" name="正方形/長方形 28">
            <a:extLst>
              <a:ext uri="{FF2B5EF4-FFF2-40B4-BE49-F238E27FC236}">
                <a16:creationId xmlns:a16="http://schemas.microsoft.com/office/drawing/2014/main" id="{ABAD6DA9-AB06-4A1E-BA9D-EAF0AE070006}"/>
              </a:ext>
            </a:extLst>
          </p:cNvPr>
          <p:cNvSpPr/>
          <p:nvPr/>
        </p:nvSpPr>
        <p:spPr>
          <a:xfrm>
            <a:off x="7165268" y="4902251"/>
            <a:ext cx="697627" cy="400110"/>
          </a:xfrm>
          <a:prstGeom prst="rect">
            <a:avLst/>
          </a:prstGeom>
        </p:spPr>
        <p:txBody>
          <a:bodyPr wrap="none">
            <a:spAutoFit/>
          </a:bodyPr>
          <a:lstStyle/>
          <a:p>
            <a:r>
              <a:rPr lang="ja-JP" altLang="en-US" sz="2000" dirty="0"/>
              <a:t>震央</a:t>
            </a:r>
          </a:p>
        </p:txBody>
      </p:sp>
      <p:sp>
        <p:nvSpPr>
          <p:cNvPr id="12" name="テキスト ボックス 11">
            <a:extLst>
              <a:ext uri="{FF2B5EF4-FFF2-40B4-BE49-F238E27FC236}">
                <a16:creationId xmlns:a16="http://schemas.microsoft.com/office/drawing/2014/main" id="{95CD8783-4A02-4C6F-AA50-9B6ECFF74552}"/>
              </a:ext>
            </a:extLst>
          </p:cNvPr>
          <p:cNvSpPr txBox="1"/>
          <p:nvPr/>
        </p:nvSpPr>
        <p:spPr>
          <a:xfrm>
            <a:off x="6416974" y="2400317"/>
            <a:ext cx="882051" cy="369332"/>
          </a:xfrm>
          <a:prstGeom prst="rect">
            <a:avLst/>
          </a:prstGeom>
          <a:noFill/>
        </p:spPr>
        <p:txBody>
          <a:bodyPr wrap="square">
            <a:spAutoFit/>
          </a:bodyPr>
          <a:lstStyle/>
          <a:p>
            <a:r>
              <a:rPr kumimoji="1" lang="zh-TW" altLang="en-US" dirty="0">
                <a:ea typeface="游ゴシック" panose="020B0400000000000000" pitchFamily="50" charset="-128"/>
              </a:rPr>
              <a:t>大分市</a:t>
            </a:r>
            <a:endParaRPr lang="ja-JP" altLang="en-US" dirty="0"/>
          </a:p>
        </p:txBody>
      </p:sp>
      <p:sp>
        <p:nvSpPr>
          <p:cNvPr id="13" name="テキスト ボックス 12">
            <a:extLst>
              <a:ext uri="{FF2B5EF4-FFF2-40B4-BE49-F238E27FC236}">
                <a16:creationId xmlns:a16="http://schemas.microsoft.com/office/drawing/2014/main" id="{A0CAED98-5206-46DC-B8AA-460FF6638A64}"/>
              </a:ext>
            </a:extLst>
          </p:cNvPr>
          <p:cNvSpPr txBox="1"/>
          <p:nvPr/>
        </p:nvSpPr>
        <p:spPr>
          <a:xfrm>
            <a:off x="6684866" y="2759545"/>
            <a:ext cx="882051" cy="369332"/>
          </a:xfrm>
          <a:prstGeom prst="rect">
            <a:avLst/>
          </a:prstGeom>
          <a:noFill/>
        </p:spPr>
        <p:txBody>
          <a:bodyPr wrap="square">
            <a:spAutoFit/>
          </a:bodyPr>
          <a:lstStyle/>
          <a:p>
            <a:r>
              <a:rPr kumimoji="1" lang="ja-JP" altLang="en-US" dirty="0">
                <a:ea typeface="游ゴシック" panose="020B0400000000000000" pitchFamily="50" charset="-128"/>
              </a:rPr>
              <a:t>佐伯市</a:t>
            </a:r>
            <a:endParaRPr lang="ja-JP" altLang="en-US" dirty="0"/>
          </a:p>
        </p:txBody>
      </p:sp>
      <p:sp>
        <p:nvSpPr>
          <p:cNvPr id="14" name="テキスト ボックス 13">
            <a:extLst>
              <a:ext uri="{FF2B5EF4-FFF2-40B4-BE49-F238E27FC236}">
                <a16:creationId xmlns:a16="http://schemas.microsoft.com/office/drawing/2014/main" id="{95AC53BA-2827-47BA-BEF1-B4AB4D159515}"/>
              </a:ext>
            </a:extLst>
          </p:cNvPr>
          <p:cNvSpPr txBox="1"/>
          <p:nvPr/>
        </p:nvSpPr>
        <p:spPr>
          <a:xfrm>
            <a:off x="5267031" y="2552779"/>
            <a:ext cx="882051" cy="369332"/>
          </a:xfrm>
          <a:prstGeom prst="rect">
            <a:avLst/>
          </a:prstGeom>
          <a:noFill/>
        </p:spPr>
        <p:txBody>
          <a:bodyPr wrap="square">
            <a:spAutoFit/>
          </a:bodyPr>
          <a:lstStyle/>
          <a:p>
            <a:r>
              <a:rPr kumimoji="1" lang="ja-JP" altLang="en-US" dirty="0">
                <a:ea typeface="游ゴシック" panose="020B0400000000000000" pitchFamily="50" charset="-128"/>
              </a:rPr>
              <a:t>竹田市</a:t>
            </a:r>
            <a:endParaRPr lang="ja-JP" altLang="en-US" dirty="0"/>
          </a:p>
        </p:txBody>
      </p:sp>
      <p:sp>
        <p:nvSpPr>
          <p:cNvPr id="15" name="テキスト ボックス 14">
            <a:extLst>
              <a:ext uri="{FF2B5EF4-FFF2-40B4-BE49-F238E27FC236}">
                <a16:creationId xmlns:a16="http://schemas.microsoft.com/office/drawing/2014/main" id="{45DBA688-67AE-42CC-956D-EEC867FE170A}"/>
              </a:ext>
            </a:extLst>
          </p:cNvPr>
          <p:cNvSpPr txBox="1"/>
          <p:nvPr/>
        </p:nvSpPr>
        <p:spPr>
          <a:xfrm>
            <a:off x="7239812" y="6517492"/>
            <a:ext cx="882051" cy="369332"/>
          </a:xfrm>
          <a:prstGeom prst="rect">
            <a:avLst/>
          </a:prstGeom>
          <a:noFill/>
        </p:spPr>
        <p:txBody>
          <a:bodyPr wrap="square">
            <a:spAutoFit/>
          </a:bodyPr>
          <a:lstStyle/>
          <a:p>
            <a:r>
              <a:rPr kumimoji="1" lang="ja-JP" altLang="en-US" dirty="0">
                <a:ea typeface="游ゴシック" panose="020B0400000000000000" pitchFamily="50" charset="-128"/>
              </a:rPr>
              <a:t>延岡市</a:t>
            </a:r>
            <a:endParaRPr lang="ja-JP" altLang="en-US" dirty="0"/>
          </a:p>
        </p:txBody>
      </p:sp>
      <p:sp>
        <p:nvSpPr>
          <p:cNvPr id="17" name="テキスト ボックス 16">
            <a:extLst>
              <a:ext uri="{FF2B5EF4-FFF2-40B4-BE49-F238E27FC236}">
                <a16:creationId xmlns:a16="http://schemas.microsoft.com/office/drawing/2014/main" id="{EEE1ABDE-A8A3-4D3B-862D-679293518CBC}"/>
              </a:ext>
            </a:extLst>
          </p:cNvPr>
          <p:cNvSpPr txBox="1"/>
          <p:nvPr/>
        </p:nvSpPr>
        <p:spPr>
          <a:xfrm>
            <a:off x="5020496" y="6415839"/>
            <a:ext cx="1215164" cy="369332"/>
          </a:xfrm>
          <a:prstGeom prst="rect">
            <a:avLst/>
          </a:prstGeom>
          <a:noFill/>
        </p:spPr>
        <p:txBody>
          <a:bodyPr wrap="square">
            <a:spAutoFit/>
          </a:bodyPr>
          <a:lstStyle/>
          <a:p>
            <a:r>
              <a:rPr kumimoji="1" lang="ja-JP" altLang="en-US" dirty="0">
                <a:ea typeface="游ゴシック" panose="020B0400000000000000" pitchFamily="50" charset="-128"/>
              </a:rPr>
              <a:t>高千穂町</a:t>
            </a:r>
            <a:endParaRPr lang="ja-JP" altLang="en-US" dirty="0"/>
          </a:p>
        </p:txBody>
      </p:sp>
      <p:cxnSp>
        <p:nvCxnSpPr>
          <p:cNvPr id="11" name="直線コネクタ 10">
            <a:extLst>
              <a:ext uri="{FF2B5EF4-FFF2-40B4-BE49-F238E27FC236}">
                <a16:creationId xmlns:a16="http://schemas.microsoft.com/office/drawing/2014/main" id="{A789BB66-77AD-44F7-829E-FCC033FB1971}"/>
              </a:ext>
            </a:extLst>
          </p:cNvPr>
          <p:cNvCxnSpPr>
            <a:cxnSpLocks/>
          </p:cNvCxnSpPr>
          <p:nvPr/>
        </p:nvCxnSpPr>
        <p:spPr>
          <a:xfrm flipV="1">
            <a:off x="6455889" y="2759545"/>
            <a:ext cx="228976" cy="11419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2019B96-1BB9-42D2-826F-465BAFC4A1D2}"/>
              </a:ext>
            </a:extLst>
          </p:cNvPr>
          <p:cNvCxnSpPr>
            <a:cxnSpLocks/>
            <a:endCxn id="13" idx="2"/>
          </p:cNvCxnSpPr>
          <p:nvPr/>
        </p:nvCxnSpPr>
        <p:spPr>
          <a:xfrm flipV="1">
            <a:off x="7017978" y="3128877"/>
            <a:ext cx="107914" cy="1408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E7504B1-46F8-47FD-AE00-C28B380F6AA6}"/>
              </a:ext>
            </a:extLst>
          </p:cNvPr>
          <p:cNvCxnSpPr>
            <a:cxnSpLocks/>
            <a:endCxn id="15" idx="0"/>
          </p:cNvCxnSpPr>
          <p:nvPr/>
        </p:nvCxnSpPr>
        <p:spPr>
          <a:xfrm>
            <a:off x="6570377" y="4960913"/>
            <a:ext cx="1110461" cy="1556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A921534-ABEB-4C97-956B-204135202B96}"/>
              </a:ext>
            </a:extLst>
          </p:cNvPr>
          <p:cNvCxnSpPr>
            <a:cxnSpLocks/>
            <a:endCxn id="14" idx="2"/>
          </p:cNvCxnSpPr>
          <p:nvPr/>
        </p:nvCxnSpPr>
        <p:spPr>
          <a:xfrm flipH="1" flipV="1">
            <a:off x="5708057" y="2922111"/>
            <a:ext cx="209664" cy="1462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9318528-90A3-4E45-9C61-493690B8F8EE}"/>
              </a:ext>
            </a:extLst>
          </p:cNvPr>
          <p:cNvCxnSpPr>
            <a:cxnSpLocks/>
            <a:stCxn id="17" idx="0"/>
          </p:cNvCxnSpPr>
          <p:nvPr/>
        </p:nvCxnSpPr>
        <p:spPr>
          <a:xfrm flipV="1">
            <a:off x="5628078" y="4960913"/>
            <a:ext cx="256085" cy="1454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1" y="992223"/>
            <a:ext cx="3057525" cy="2464201"/>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57524" y="992223"/>
            <a:ext cx="5288664" cy="5797667"/>
          </a:xfrm>
          <a:prstGeom prst="rect">
            <a:avLst/>
          </a:prstGeom>
        </p:spPr>
      </p:pic>
      <p:sp>
        <p:nvSpPr>
          <p:cNvPr id="8" name="正方形/長方形 7">
            <a:extLst>
              <a:ext uri="{FF2B5EF4-FFF2-40B4-BE49-F238E27FC236}">
                <a16:creationId xmlns:a16="http://schemas.microsoft.com/office/drawing/2014/main" id="{22A12B87-2EBA-4368-B45C-236ACC608795}"/>
              </a:ext>
            </a:extLst>
          </p:cNvPr>
          <p:cNvSpPr/>
          <p:nvPr/>
        </p:nvSpPr>
        <p:spPr>
          <a:xfrm>
            <a:off x="4261104" y="297657"/>
            <a:ext cx="4085084" cy="584775"/>
          </a:xfrm>
          <a:prstGeom prst="rect">
            <a:avLst/>
          </a:prstGeom>
        </p:spPr>
        <p:txBody>
          <a:bodyPr wrap="square">
            <a:spAutoFit/>
          </a:bodyPr>
          <a:lstStyle/>
          <a:p>
            <a:r>
              <a:rPr lang="ja-JP" altLang="en-US" sz="1600" dirty="0">
                <a:latin typeface="ＭＳＰゴシック"/>
              </a:rPr>
              <a:t>「令和４年１月</a:t>
            </a:r>
            <a:r>
              <a:rPr lang="en-US" altLang="ja-JP" sz="1600" dirty="0">
                <a:latin typeface="ＭＳＰゴシック"/>
              </a:rPr>
              <a:t>22</a:t>
            </a:r>
            <a:r>
              <a:rPr lang="ja-JP" altLang="en-US" sz="1600" dirty="0">
                <a:latin typeface="ＭＳＰゴシック"/>
              </a:rPr>
              <a:t>日</a:t>
            </a:r>
            <a:r>
              <a:rPr lang="en-US" altLang="ja-JP" sz="1600" dirty="0">
                <a:latin typeface="ＭＳＰゴシック"/>
              </a:rPr>
              <a:t>01</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分頃の日向灘の地震について」（気象庁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1859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5D595B9-DEC2-44DF-9D06-9A974BA0F0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9075" y="896951"/>
            <a:ext cx="8488396" cy="5961050"/>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830997"/>
          </a:xfrm>
          <a:prstGeom prst="rect">
            <a:avLst/>
          </a:prstGeom>
        </p:spPr>
        <p:txBody>
          <a:bodyPr wrap="square">
            <a:spAutoFit/>
          </a:bodyPr>
          <a:lstStyle/>
          <a:p>
            <a:r>
              <a:rPr kumimoji="1" lang="ja-JP" altLang="en-US" sz="1600" dirty="0"/>
              <a:t>防災科学技術研究所</a:t>
            </a:r>
            <a:r>
              <a:rPr kumimoji="1" lang="en-US" altLang="ja-JP" sz="1600"/>
              <a:t>K-NET</a:t>
            </a:r>
            <a:r>
              <a:rPr kumimoji="1" lang="ja-JP" altLang="en-US" sz="1600"/>
              <a:t>の</a:t>
            </a:r>
            <a:r>
              <a:rPr kumimoji="1" lang="ja-JP" altLang="en-US" sz="1600" dirty="0"/>
              <a:t>波形記録を震央距離で並べたもの。</a:t>
            </a:r>
            <a:endParaRPr kumimoji="1" lang="en-US" altLang="ja-JP" sz="1600" dirty="0"/>
          </a:p>
          <a:p>
            <a:r>
              <a:rPr kumimoji="1" lang="ja-JP" altLang="en-US" sz="1600" dirty="0"/>
              <a:t>左が上下成分で</a:t>
            </a:r>
            <a:r>
              <a:rPr kumimoji="1" lang="en-US" altLang="ja-JP" sz="1600" dirty="0"/>
              <a:t>P</a:t>
            </a:r>
            <a:r>
              <a:rPr kumimoji="1" lang="ja-JP" altLang="en-US" sz="1600" dirty="0"/>
              <a:t>波が見えやすく、右が水平成分（のうちの南北成分）で</a:t>
            </a:r>
            <a:r>
              <a:rPr kumimoji="1" lang="en-US" altLang="ja-JP" sz="1600" dirty="0"/>
              <a:t>S</a:t>
            </a:r>
            <a:r>
              <a:rPr kumimoji="1" lang="ja-JP" altLang="en-US" sz="1600" dirty="0"/>
              <a:t>波が見えやすい。</a:t>
            </a:r>
            <a:r>
              <a:rPr kumimoji="1" lang="en-US" altLang="ja-JP" sz="1600" dirty="0"/>
              <a:t>P</a:t>
            </a:r>
            <a:r>
              <a:rPr kumimoji="1" lang="ja-JP" altLang="en-US" sz="1600" dirty="0"/>
              <a:t>波と</a:t>
            </a:r>
            <a:r>
              <a:rPr kumimoji="1" lang="en-US" altLang="ja-JP" sz="1600" dirty="0"/>
              <a:t>S</a:t>
            </a:r>
            <a:r>
              <a:rPr kumimoji="1" lang="ja-JP" altLang="en-US" sz="1600" dirty="0"/>
              <a:t>波とでの伝播速度の違いが分かる。</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710813" y="1184573"/>
            <a:ext cx="696959" cy="461665"/>
          </a:xfrm>
          <a:prstGeom prst="rect">
            <a:avLst/>
          </a:prstGeom>
          <a:solidFill>
            <a:schemeClr val="bg1"/>
          </a:solidFill>
        </p:spPr>
        <p:txBody>
          <a:bodyPr wrap="square" rtlCol="0">
            <a:spAutoFit/>
          </a:bodyPr>
          <a:lstStyle/>
          <a:p>
            <a:r>
              <a:rPr kumimoji="1" lang="en-US" altLang="ja-JP" sz="2400" dirty="0">
                <a:solidFill>
                  <a:srgbClr val="C00000"/>
                </a:solidFill>
              </a:rPr>
              <a:t>P</a:t>
            </a:r>
            <a:r>
              <a:rPr kumimoji="1" lang="ja-JP" altLang="en-US" sz="2400"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597645" y="1327355"/>
            <a:ext cx="968574" cy="4515778"/>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420482" y="1206155"/>
            <a:ext cx="680225" cy="461665"/>
          </a:xfrm>
          <a:prstGeom prst="rect">
            <a:avLst/>
          </a:prstGeom>
          <a:solidFill>
            <a:schemeClr val="bg1"/>
          </a:solidFill>
        </p:spPr>
        <p:txBody>
          <a:bodyPr wrap="square" rtlCol="0">
            <a:spAutoFit/>
          </a:bodyPr>
          <a:lstStyle/>
          <a:p>
            <a:r>
              <a:rPr kumimoji="1" lang="en-US" altLang="ja-JP" sz="2400" dirty="0">
                <a:solidFill>
                  <a:srgbClr val="C00000"/>
                </a:solidFill>
              </a:rPr>
              <a:t>S</a:t>
            </a:r>
            <a:r>
              <a:rPr kumimoji="1" lang="ja-JP" altLang="en-US" sz="2400"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707626" y="1419281"/>
            <a:ext cx="1562723" cy="4267646"/>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https://www.hinet.bosai.go.jp/AQUA/max_amp.php?y=2022&amp;m=01</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a:extLst>
              <a:ext uri="{FF2B5EF4-FFF2-40B4-BE49-F238E27FC236}">
                <a16:creationId xmlns:a16="http://schemas.microsoft.com/office/drawing/2014/main" id="{00DE3D6F-E140-4030-A763-73DE1C1FFC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9408" y="1636553"/>
            <a:ext cx="3419475" cy="4600575"/>
          </a:xfrm>
          <a:prstGeom prst="rect">
            <a:avLst/>
          </a:prstGeom>
        </p:spPr>
      </p:pic>
      <p:pic>
        <p:nvPicPr>
          <p:cNvPr id="3" name="20220122010845">
            <a:hlinkClick r:id="" action="ppaction://media"/>
            <a:extLst>
              <a:ext uri="{FF2B5EF4-FFF2-40B4-BE49-F238E27FC236}">
                <a16:creationId xmlns:a16="http://schemas.microsoft.com/office/drawing/2014/main" id="{C136341C-C210-4A94-B1EE-D641377A360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816979" y="1651486"/>
            <a:ext cx="3419475" cy="4597251"/>
          </a:xfrm>
          <a:prstGeom prst="rect">
            <a:avLst/>
          </a:prstGeom>
        </p:spPr>
      </p:pic>
      <p:sp>
        <p:nvSpPr>
          <p:cNvPr id="11" name="楕円 10">
            <a:extLst>
              <a:ext uri="{FF2B5EF4-FFF2-40B4-BE49-F238E27FC236}">
                <a16:creationId xmlns:a16="http://schemas.microsoft.com/office/drawing/2014/main" id="{B6ED47A4-4CF7-4674-A1E4-4951B488EE53}"/>
              </a:ext>
            </a:extLst>
          </p:cNvPr>
          <p:cNvSpPr/>
          <p:nvPr/>
        </p:nvSpPr>
        <p:spPr>
          <a:xfrm>
            <a:off x="4891538" y="5999748"/>
            <a:ext cx="659863" cy="7138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a:t>
            </a:r>
            <a:r>
              <a:rPr lang="ja-JP" altLang="en-US" sz="1600"/>
              <a:t>してください）</a:t>
            </a:r>
            <a:endParaRPr kumimoji="1" lang="en-US" altLang="ja-JP" sz="16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400" dirty="0"/>
              <a:t>もともとのアイデアは</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のデータを利用いたしました。</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2323521"/>
          </a:xfrm>
          <a:prstGeom prst="rect">
            <a:avLst/>
          </a:prstGeom>
          <a:noFill/>
        </p:spPr>
        <p:txBody>
          <a:bodyPr wrap="square" rtlCol="0">
            <a:spAutoFit/>
          </a:bodyPr>
          <a:lstStyle/>
          <a:p>
            <a:pPr>
              <a:lnSpc>
                <a:spcPct val="150000"/>
              </a:lnSpc>
            </a:pPr>
            <a:r>
              <a:rPr kumimoji="1" lang="ja-JP" altLang="en-US" sz="1400" b="1" dirty="0"/>
              <a:t>利用上の注意</a:t>
            </a:r>
            <a:r>
              <a:rPr kumimoji="1" lang="ja-JP" altLang="en-US" sz="14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400" dirty="0"/>
          </a:p>
        </p:txBody>
      </p:sp>
    </p:spTree>
    <p:extLst>
      <p:ext uri="{BB962C8B-B14F-4D97-AF65-F5344CB8AC3E}">
        <p14:creationId xmlns:p14="http://schemas.microsoft.com/office/powerpoint/2010/main" val="84537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15B947-B489-4FA7-9239-82B954559F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042" y="1852388"/>
            <a:ext cx="4224293" cy="4978630"/>
          </a:xfrm>
          <a:prstGeom prst="rect">
            <a:avLst/>
          </a:prstGeom>
        </p:spPr>
      </p:pic>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15618"/>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384025"/>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1395158"/>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50587" y="30743"/>
            <a:ext cx="1969350" cy="1714508"/>
          </a:xfrm>
          <a:prstGeom prst="rect">
            <a:avLst/>
          </a:prstGeom>
          <a:noFill/>
        </p:spPr>
        <p:txBody>
          <a:bodyPr wrap="square" rtlCol="0">
            <a:spAutoFit/>
          </a:bodyPr>
          <a:lstStyle/>
          <a:p>
            <a:pPr>
              <a:lnSpc>
                <a:spcPct val="150000"/>
              </a:lnSpc>
            </a:pPr>
            <a:r>
              <a:rPr kumimoji="1" lang="ja-JP" altLang="en-US" dirty="0"/>
              <a:t>震度</a:t>
            </a:r>
            <a:r>
              <a:rPr kumimoji="1" lang="en-US" altLang="ja-JP" dirty="0"/>
              <a:t>6</a:t>
            </a:r>
            <a:r>
              <a:rPr kumimoji="1" lang="ja-JP" altLang="en-US" dirty="0"/>
              <a:t>弱以上を経験した人数は</a:t>
            </a:r>
            <a:endParaRPr kumimoji="1" lang="en-US" altLang="ja-JP" dirty="0"/>
          </a:p>
          <a:p>
            <a:pPr>
              <a:lnSpc>
                <a:spcPct val="150000"/>
              </a:lnSpc>
            </a:pPr>
            <a:r>
              <a:rPr kumimoji="1" lang="en-US" altLang="ja-JP" dirty="0"/>
              <a:t>10,000</a:t>
            </a:r>
            <a:r>
              <a:rPr kumimoji="1" lang="ja-JP" altLang="en-US" dirty="0"/>
              <a:t>人と推定されている。</a:t>
            </a:r>
            <a:endParaRPr kumimoji="1" lang="en-US" altLang="ja-JP" dirty="0"/>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050257" y="1066341"/>
            <a:ext cx="216152" cy="1573972"/>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40687F5-AAD2-424C-B635-4F27A20E57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74268" y="1899128"/>
            <a:ext cx="4471051" cy="4937254"/>
          </a:xfrm>
          <a:prstGeom prst="rect">
            <a:avLst/>
          </a:prstGeom>
        </p:spPr>
      </p:pic>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55644" y="903422"/>
            <a:ext cx="4708374" cy="5954578"/>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a:bodyPr>
          <a:lstStyle/>
          <a:p>
            <a:r>
              <a:rPr lang="ja-JP" altLang="en-US" sz="3600" dirty="0"/>
              <a:t>背景：九州地方</a:t>
            </a:r>
            <a:r>
              <a:rPr kumimoji="1" lang="ja-JP" altLang="en-US" sz="3600" dirty="0"/>
              <a:t>周辺のプレート境界と地震</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29" y="938253"/>
            <a:ext cx="3017735" cy="4116768"/>
          </a:xfrm>
          <a:prstGeom prst="rect">
            <a:avLst/>
          </a:prstGeom>
          <a:noFill/>
        </p:spPr>
        <p:txBody>
          <a:bodyPr wrap="square" rtlCol="0">
            <a:spAutoFit/>
          </a:bodyPr>
          <a:lstStyle/>
          <a:p>
            <a:pPr>
              <a:lnSpc>
                <a:spcPct val="150000"/>
              </a:lnSpc>
            </a:pPr>
            <a:r>
              <a:rPr kumimoji="1" lang="ja-JP" altLang="en-US" sz="1600" dirty="0"/>
              <a:t>九州の下には南東からフィリピン海プレートが沈み込んでいる。日向灘ではプレート間で</a:t>
            </a:r>
            <a:r>
              <a:rPr kumimoji="1" lang="en-US" altLang="ja-JP" sz="1600" dirty="0"/>
              <a:t>M7.0</a:t>
            </a:r>
            <a:r>
              <a:rPr kumimoji="1" lang="ja-JP" altLang="en-US" sz="1600" dirty="0"/>
              <a:t>～</a:t>
            </a:r>
            <a:r>
              <a:rPr kumimoji="1" lang="en-US" altLang="ja-JP" sz="1600" dirty="0"/>
              <a:t>7.6</a:t>
            </a:r>
            <a:r>
              <a:rPr kumimoji="1" lang="ja-JP" altLang="en-US" sz="1600" dirty="0"/>
              <a:t>前後の大きい地震が発生している。</a:t>
            </a:r>
          </a:p>
          <a:p>
            <a:pPr>
              <a:lnSpc>
                <a:spcPct val="150000"/>
              </a:lnSpc>
            </a:pPr>
            <a:r>
              <a:rPr kumimoji="1" lang="ja-JP" altLang="en-US" sz="1600" dirty="0"/>
              <a:t>九州中部では、南北に開く別府－島原地溝帯があり、火山が多く、活断層も発達している。最近では</a:t>
            </a:r>
            <a:r>
              <a:rPr kumimoji="1" lang="en-US" altLang="ja-JP" sz="1600" dirty="0"/>
              <a:t>2016</a:t>
            </a:r>
            <a:r>
              <a:rPr kumimoji="1" lang="ja-JP" altLang="en-US" sz="1600" dirty="0"/>
              <a:t>年に熊本地震が発生した。</a:t>
            </a:r>
          </a:p>
          <a:p>
            <a:pPr>
              <a:lnSpc>
                <a:spcPct val="150000"/>
              </a:lnSpc>
            </a:pPr>
            <a:endParaRPr kumimoji="1" lang="en-US" altLang="ja-JP" sz="1600" dirty="0"/>
          </a:p>
        </p:txBody>
      </p:sp>
      <p:sp>
        <p:nvSpPr>
          <p:cNvPr id="17" name="楕円 16">
            <a:extLst>
              <a:ext uri="{FF2B5EF4-FFF2-40B4-BE49-F238E27FC236}">
                <a16:creationId xmlns:a16="http://schemas.microsoft.com/office/drawing/2014/main" id="{0CA85644-A14B-4D15-8999-31297DE7C82C}"/>
              </a:ext>
            </a:extLst>
          </p:cNvPr>
          <p:cNvSpPr/>
          <p:nvPr/>
        </p:nvSpPr>
        <p:spPr>
          <a:xfrm>
            <a:off x="6015587" y="2676044"/>
            <a:ext cx="238873" cy="24292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3902586" y="1657009"/>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1"/>
            <a:endCxn id="21" idx="3"/>
          </p:cNvCxnSpPr>
          <p:nvPr/>
        </p:nvCxnSpPr>
        <p:spPr>
          <a:xfrm flipH="1" flipV="1">
            <a:off x="5241414" y="1841675"/>
            <a:ext cx="809155" cy="869944"/>
          </a:xfrm>
          <a:prstGeom prst="straightConnector1">
            <a:avLst/>
          </a:prstGeom>
          <a:ln w="25400">
            <a:solidFill>
              <a:schemeClr val="bg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332BD608-EBA0-4EA7-9B80-55A91A392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786"/>
            <a:ext cx="9144000" cy="6519268"/>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4010526" y="4636168"/>
            <a:ext cx="4884821" cy="1012538"/>
          </a:xfrm>
          <a:ln w="12700">
            <a:solidFill>
              <a:schemeClr val="tx1"/>
            </a:solidFill>
          </a:ln>
        </p:spPr>
        <p:txBody>
          <a:bodyPr>
            <a:normAutofit/>
          </a:bodyPr>
          <a:lstStyle/>
          <a:p>
            <a:pPr marL="0" indent="0">
              <a:lnSpc>
                <a:spcPct val="150000"/>
              </a:lnSpc>
              <a:buNone/>
            </a:pPr>
            <a:r>
              <a:rPr lang="ja-JP" altLang="en-US" sz="2000" dirty="0"/>
              <a:t>今回の地震は、沈み込んだ海洋プレートの内部で発生している。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4883041" y="2812444"/>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5012581" y="2928152"/>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a:stCxn id="9" idx="4"/>
          </p:cNvCxnSpPr>
          <p:nvPr/>
        </p:nvCxnSpPr>
        <p:spPr>
          <a:xfrm>
            <a:off x="5220353" y="3495880"/>
            <a:ext cx="425035" cy="114028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F8B6FC79-E154-416B-B232-D4B4F1905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750" y="1754886"/>
            <a:ext cx="7570784" cy="5088883"/>
          </a:xfrm>
          <a:prstGeom prst="rect">
            <a:avLst/>
          </a:prstGeom>
        </p:spPr>
      </p:pic>
      <p:sp>
        <p:nvSpPr>
          <p:cNvPr id="38" name="正方形/長方形 37">
            <a:extLst>
              <a:ext uri="{FF2B5EF4-FFF2-40B4-BE49-F238E27FC236}">
                <a16:creationId xmlns:a16="http://schemas.microsoft.com/office/drawing/2014/main" id="{03F0DBAB-5F60-40F0-9CBC-20F4046875DF}"/>
              </a:ext>
            </a:extLst>
          </p:cNvPr>
          <p:cNvSpPr/>
          <p:nvPr/>
        </p:nvSpPr>
        <p:spPr>
          <a:xfrm>
            <a:off x="0" y="2941112"/>
            <a:ext cx="1375309" cy="786562"/>
          </a:xfrm>
          <a:prstGeom prst="rect">
            <a:avLst/>
          </a:prstGeom>
          <a:ln w="12700">
            <a:noFill/>
          </a:ln>
        </p:spPr>
        <p:txBody>
          <a:bodyPr wrap="square">
            <a:spAutoFit/>
          </a:bodyPr>
          <a:lstStyle/>
          <a:p>
            <a:pPr>
              <a:lnSpc>
                <a:spcPct val="130000"/>
              </a:lnSpc>
            </a:pPr>
            <a:r>
              <a:rPr lang="en-US" altLang="ja-JP" dirty="0"/>
              <a:t>1931</a:t>
            </a:r>
            <a:r>
              <a:rPr lang="ja-JP" altLang="en-US" dirty="0"/>
              <a:t>年</a:t>
            </a:r>
            <a:r>
              <a:rPr lang="en-US" altLang="ja-JP" dirty="0"/>
              <a:t>M7.1</a:t>
            </a:r>
          </a:p>
          <a:p>
            <a:pPr>
              <a:lnSpc>
                <a:spcPct val="130000"/>
              </a:lnSpc>
            </a:pPr>
            <a:r>
              <a:rPr lang="en-US" altLang="ja-JP" dirty="0"/>
              <a:t>1996</a:t>
            </a:r>
            <a:r>
              <a:rPr lang="ja-JP" altLang="en-US" dirty="0"/>
              <a:t>年</a:t>
            </a:r>
            <a:r>
              <a:rPr lang="en-US" altLang="ja-JP" dirty="0"/>
              <a:t>M6.9</a:t>
            </a:r>
            <a:endParaRPr lang="ja-JP" altLang="en-US" dirty="0"/>
          </a:p>
        </p:txBody>
      </p:sp>
      <p:cxnSp>
        <p:nvCxnSpPr>
          <p:cNvPr id="39" name="直線矢印コネクタ 38">
            <a:extLst>
              <a:ext uri="{FF2B5EF4-FFF2-40B4-BE49-F238E27FC236}">
                <a16:creationId xmlns:a16="http://schemas.microsoft.com/office/drawing/2014/main" id="{0705C945-501B-430A-A5AB-18260BB55148}"/>
              </a:ext>
            </a:extLst>
          </p:cNvPr>
          <p:cNvCxnSpPr>
            <a:cxnSpLocks/>
            <a:endCxn id="38" idx="3"/>
          </p:cNvCxnSpPr>
          <p:nvPr/>
        </p:nvCxnSpPr>
        <p:spPr>
          <a:xfrm flipH="1" flipV="1">
            <a:off x="1375309" y="3334393"/>
            <a:ext cx="3300452" cy="1612834"/>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FB5DCF24-9F1F-43A3-B0C3-B788DD83A7F3}"/>
              </a:ext>
            </a:extLst>
          </p:cNvPr>
          <p:cNvCxnSpPr>
            <a:cxnSpLocks/>
          </p:cNvCxnSpPr>
          <p:nvPr/>
        </p:nvCxnSpPr>
        <p:spPr>
          <a:xfrm flipV="1">
            <a:off x="5560511" y="2543874"/>
            <a:ext cx="1399128" cy="129690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2B8C314B-8E77-4466-B0CE-1C1C4D62C33C}"/>
              </a:ext>
            </a:extLst>
          </p:cNvPr>
          <p:cNvSpPr/>
          <p:nvPr/>
        </p:nvSpPr>
        <p:spPr>
          <a:xfrm>
            <a:off x="6959639" y="2159954"/>
            <a:ext cx="2067966" cy="783420"/>
          </a:xfrm>
          <a:prstGeom prst="rect">
            <a:avLst/>
          </a:prstGeom>
          <a:ln w="12700">
            <a:noFill/>
          </a:ln>
        </p:spPr>
        <p:txBody>
          <a:bodyPr wrap="square">
            <a:spAutoFit/>
          </a:bodyPr>
          <a:lstStyle/>
          <a:p>
            <a:pPr>
              <a:lnSpc>
                <a:spcPct val="130000"/>
              </a:lnSpc>
            </a:pPr>
            <a:r>
              <a:rPr lang="en-US" altLang="ja-JP" dirty="0"/>
              <a:t>1968</a:t>
            </a:r>
            <a:r>
              <a:rPr lang="ja-JP" altLang="en-US" dirty="0"/>
              <a:t>年日向灘地震</a:t>
            </a:r>
            <a:r>
              <a:rPr lang="en-US" altLang="ja-JP" dirty="0"/>
              <a:t>M7.5</a:t>
            </a:r>
            <a:endParaRPr lang="ja-JP" altLang="en-US" dirty="0"/>
          </a:p>
        </p:txBody>
      </p:sp>
      <p:cxnSp>
        <p:nvCxnSpPr>
          <p:cNvPr id="46" name="直線矢印コネクタ 45">
            <a:extLst>
              <a:ext uri="{FF2B5EF4-FFF2-40B4-BE49-F238E27FC236}">
                <a16:creationId xmlns:a16="http://schemas.microsoft.com/office/drawing/2014/main" id="{1FA5DE3B-47E6-4E8E-A54F-AA056ED66D95}"/>
              </a:ext>
            </a:extLst>
          </p:cNvPr>
          <p:cNvCxnSpPr>
            <a:cxnSpLocks/>
            <a:endCxn id="47" idx="3"/>
          </p:cNvCxnSpPr>
          <p:nvPr/>
        </p:nvCxnSpPr>
        <p:spPr>
          <a:xfrm flipH="1" flipV="1">
            <a:off x="1668378" y="4794154"/>
            <a:ext cx="3048284" cy="39328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1ADB1C30-BF91-4083-B7F1-8122B52AC872}"/>
              </a:ext>
            </a:extLst>
          </p:cNvPr>
          <p:cNvSpPr/>
          <p:nvPr/>
        </p:nvSpPr>
        <p:spPr>
          <a:xfrm>
            <a:off x="27829" y="4040774"/>
            <a:ext cx="1640549" cy="1506759"/>
          </a:xfrm>
          <a:prstGeom prst="rect">
            <a:avLst/>
          </a:prstGeom>
          <a:ln w="12700">
            <a:noFill/>
          </a:ln>
        </p:spPr>
        <p:txBody>
          <a:bodyPr wrap="square">
            <a:spAutoFit/>
          </a:bodyPr>
          <a:lstStyle/>
          <a:p>
            <a:pPr>
              <a:lnSpc>
                <a:spcPct val="130000"/>
              </a:lnSpc>
            </a:pPr>
            <a:r>
              <a:rPr lang="en-US" altLang="ja-JP" dirty="0"/>
              <a:t>1662</a:t>
            </a:r>
            <a:r>
              <a:rPr lang="ja-JP" altLang="en-US" dirty="0"/>
              <a:t>年</a:t>
            </a:r>
            <a:r>
              <a:rPr lang="en-US" altLang="ja-JP" dirty="0"/>
              <a:t>M7.6</a:t>
            </a:r>
            <a:r>
              <a:rPr lang="ja-JP" altLang="en-US" dirty="0"/>
              <a:t>（外所（とんどころ）地震とも）</a:t>
            </a:r>
          </a:p>
        </p:txBody>
      </p:sp>
      <p:cxnSp>
        <p:nvCxnSpPr>
          <p:cNvPr id="48" name="直線矢印コネクタ 47">
            <a:extLst>
              <a:ext uri="{FF2B5EF4-FFF2-40B4-BE49-F238E27FC236}">
                <a16:creationId xmlns:a16="http://schemas.microsoft.com/office/drawing/2014/main" id="{C9A6BEAC-585B-40F2-A089-12AD627D710B}"/>
              </a:ext>
            </a:extLst>
          </p:cNvPr>
          <p:cNvCxnSpPr>
            <a:cxnSpLocks/>
          </p:cNvCxnSpPr>
          <p:nvPr/>
        </p:nvCxnSpPr>
        <p:spPr>
          <a:xfrm flipV="1">
            <a:off x="5109051" y="1898597"/>
            <a:ext cx="2053749" cy="161504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BE388AC5-7B60-492C-87FA-B6D7DCC6B425}"/>
              </a:ext>
            </a:extLst>
          </p:cNvPr>
          <p:cNvSpPr/>
          <p:nvPr/>
        </p:nvSpPr>
        <p:spPr>
          <a:xfrm>
            <a:off x="7109745" y="1503145"/>
            <a:ext cx="2067966" cy="426463"/>
          </a:xfrm>
          <a:prstGeom prst="rect">
            <a:avLst/>
          </a:prstGeom>
          <a:ln w="12700">
            <a:noFill/>
          </a:ln>
        </p:spPr>
        <p:txBody>
          <a:bodyPr wrap="square">
            <a:spAutoFit/>
          </a:bodyPr>
          <a:lstStyle/>
          <a:p>
            <a:pPr>
              <a:lnSpc>
                <a:spcPct val="130000"/>
              </a:lnSpc>
            </a:pPr>
            <a:r>
              <a:rPr lang="en-US" altLang="ja-JP" dirty="0"/>
              <a:t>1984</a:t>
            </a:r>
            <a:r>
              <a:rPr lang="ja-JP" altLang="en-US" dirty="0"/>
              <a:t>年</a:t>
            </a:r>
            <a:r>
              <a:rPr lang="en-US" altLang="ja-JP" dirty="0"/>
              <a:t>M7.1</a:t>
            </a:r>
            <a:endParaRPr lang="ja-JP" altLang="en-US" dirty="0"/>
          </a:p>
        </p:txBody>
      </p:sp>
      <p:cxnSp>
        <p:nvCxnSpPr>
          <p:cNvPr id="50" name="直線矢印コネクタ 49">
            <a:extLst>
              <a:ext uri="{FF2B5EF4-FFF2-40B4-BE49-F238E27FC236}">
                <a16:creationId xmlns:a16="http://schemas.microsoft.com/office/drawing/2014/main" id="{E62964AB-E9FC-436C-BF84-F9438E839E66}"/>
              </a:ext>
            </a:extLst>
          </p:cNvPr>
          <p:cNvCxnSpPr>
            <a:cxnSpLocks/>
            <a:endCxn id="51" idx="3"/>
          </p:cNvCxnSpPr>
          <p:nvPr/>
        </p:nvCxnSpPr>
        <p:spPr>
          <a:xfrm flipH="1">
            <a:off x="1320589" y="5340508"/>
            <a:ext cx="3132996" cy="46511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2A43297D-E2CF-4F94-84D2-090A231635DE}"/>
              </a:ext>
            </a:extLst>
          </p:cNvPr>
          <p:cNvSpPr/>
          <p:nvPr/>
        </p:nvSpPr>
        <p:spPr>
          <a:xfrm>
            <a:off x="-54720" y="5592386"/>
            <a:ext cx="1375309" cy="426463"/>
          </a:xfrm>
          <a:prstGeom prst="rect">
            <a:avLst/>
          </a:prstGeom>
          <a:ln w="12700">
            <a:noFill/>
          </a:ln>
        </p:spPr>
        <p:txBody>
          <a:bodyPr wrap="square">
            <a:spAutoFit/>
          </a:bodyPr>
          <a:lstStyle/>
          <a:p>
            <a:pPr>
              <a:lnSpc>
                <a:spcPct val="130000"/>
              </a:lnSpc>
            </a:pPr>
            <a:r>
              <a:rPr lang="en-US" altLang="ja-JP" dirty="0"/>
              <a:t>1961</a:t>
            </a:r>
            <a:r>
              <a:rPr lang="ja-JP" altLang="en-US" dirty="0"/>
              <a:t>年</a:t>
            </a:r>
            <a:r>
              <a:rPr lang="en-US" altLang="ja-JP" dirty="0"/>
              <a:t>M7.0</a:t>
            </a:r>
          </a:p>
        </p:txBody>
      </p:sp>
      <p:cxnSp>
        <p:nvCxnSpPr>
          <p:cNvPr id="52" name="直線矢印コネクタ 51">
            <a:extLst>
              <a:ext uri="{FF2B5EF4-FFF2-40B4-BE49-F238E27FC236}">
                <a16:creationId xmlns:a16="http://schemas.microsoft.com/office/drawing/2014/main" id="{F44F6503-28B0-4C6E-9E47-6C2F617EB3CE}"/>
              </a:ext>
            </a:extLst>
          </p:cNvPr>
          <p:cNvCxnSpPr>
            <a:cxnSpLocks/>
          </p:cNvCxnSpPr>
          <p:nvPr/>
        </p:nvCxnSpPr>
        <p:spPr>
          <a:xfrm flipV="1">
            <a:off x="5059807" y="3727674"/>
            <a:ext cx="2102993" cy="47994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418EF4F3-BD4C-48FF-A2F7-91D8C0A544E3}"/>
              </a:ext>
            </a:extLst>
          </p:cNvPr>
          <p:cNvSpPr/>
          <p:nvPr/>
        </p:nvSpPr>
        <p:spPr>
          <a:xfrm>
            <a:off x="7153765" y="3475933"/>
            <a:ext cx="2067966" cy="426463"/>
          </a:xfrm>
          <a:prstGeom prst="rect">
            <a:avLst/>
          </a:prstGeom>
          <a:ln w="12700">
            <a:noFill/>
          </a:ln>
        </p:spPr>
        <p:txBody>
          <a:bodyPr wrap="square">
            <a:spAutoFit/>
          </a:bodyPr>
          <a:lstStyle/>
          <a:p>
            <a:pPr>
              <a:lnSpc>
                <a:spcPct val="130000"/>
              </a:lnSpc>
            </a:pPr>
            <a:r>
              <a:rPr lang="en-US" altLang="ja-JP" dirty="0"/>
              <a:t>1941</a:t>
            </a:r>
            <a:r>
              <a:rPr lang="ja-JP" altLang="en-US" dirty="0"/>
              <a:t>年</a:t>
            </a:r>
            <a:r>
              <a:rPr lang="en-US" altLang="ja-JP" dirty="0"/>
              <a:t>M7.2</a:t>
            </a:r>
            <a:endParaRPr lang="ja-JP" altLang="en-US" dirty="0"/>
          </a:p>
        </p:txBody>
      </p:sp>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4723457" y="2529590"/>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5" name="直線矢印コネクタ 24">
            <a:extLst>
              <a:ext uri="{FF2B5EF4-FFF2-40B4-BE49-F238E27FC236}">
                <a16:creationId xmlns:a16="http://schemas.microsoft.com/office/drawing/2014/main" id="{6A58F0F3-059A-45CA-B65B-E7486526FBD7}"/>
              </a:ext>
            </a:extLst>
          </p:cNvPr>
          <p:cNvCxnSpPr>
            <a:cxnSpLocks/>
            <a:endCxn id="27" idx="2"/>
          </p:cNvCxnSpPr>
          <p:nvPr/>
        </p:nvCxnSpPr>
        <p:spPr>
          <a:xfrm flipH="1" flipV="1">
            <a:off x="4622505" y="1715454"/>
            <a:ext cx="318304" cy="99066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3684498" y="1247441"/>
            <a:ext cx="1876013" cy="468013"/>
          </a:xfrm>
          <a:prstGeom prst="rect">
            <a:avLst/>
          </a:prstGeom>
        </p:spPr>
        <p:txBody>
          <a:bodyPr wrap="square">
            <a:spAutoFit/>
          </a:bodyPr>
          <a:lstStyle/>
          <a:p>
            <a:pPr>
              <a:lnSpc>
                <a:spcPct val="150000"/>
              </a:lnSpc>
            </a:pPr>
            <a:r>
              <a:rPr kumimoji="1" lang="ja-JP" altLang="en-US" dirty="0">
                <a:solidFill>
                  <a:srgbClr val="C00000"/>
                </a:solidFill>
              </a:rPr>
              <a:t>今回の地震 </a:t>
            </a:r>
            <a:r>
              <a:rPr kumimoji="1" lang="en-US" altLang="ja-JP" dirty="0">
                <a:solidFill>
                  <a:srgbClr val="C00000"/>
                </a:solidFill>
              </a:rPr>
              <a:t>M6.6</a:t>
            </a:r>
            <a:endParaRPr kumimoji="1" lang="ja-JP" altLang="en-US" dirty="0">
              <a:solidFill>
                <a:srgbClr val="C00000"/>
              </a:solidFill>
            </a:endParaRPr>
          </a:p>
        </p:txBody>
      </p:sp>
      <p:sp>
        <p:nvSpPr>
          <p:cNvPr id="29" name="正方形/長方形 28">
            <a:extLst>
              <a:ext uri="{FF2B5EF4-FFF2-40B4-BE49-F238E27FC236}">
                <a16:creationId xmlns:a16="http://schemas.microsoft.com/office/drawing/2014/main" id="{1669201E-9B67-4B8F-9B8B-81957CDE38E5}"/>
              </a:ext>
            </a:extLst>
          </p:cNvPr>
          <p:cNvSpPr/>
          <p:nvPr/>
        </p:nvSpPr>
        <p:spPr>
          <a:xfrm>
            <a:off x="444566" y="734613"/>
            <a:ext cx="6647974" cy="369332"/>
          </a:xfrm>
          <a:prstGeom prst="rect">
            <a:avLst/>
          </a:prstGeom>
        </p:spPr>
        <p:txBody>
          <a:bodyPr wrap="none">
            <a:spAutoFit/>
          </a:bodyPr>
          <a:lstStyle/>
          <a:p>
            <a:r>
              <a:rPr lang="ja-JP" altLang="en-US" dirty="0"/>
              <a:t>「宮崎県の地震活動の特徴」（地震調査研究推進本部）に加筆</a:t>
            </a:r>
          </a:p>
        </p:txBody>
      </p:sp>
      <p:sp>
        <p:nvSpPr>
          <p:cNvPr id="30" name="正方形/長方形 29">
            <a:extLst>
              <a:ext uri="{FF2B5EF4-FFF2-40B4-BE49-F238E27FC236}">
                <a16:creationId xmlns:a16="http://schemas.microsoft.com/office/drawing/2014/main" id="{42FD023F-5860-4417-8B30-E4FF0C728BA3}"/>
              </a:ext>
            </a:extLst>
          </p:cNvPr>
          <p:cNvSpPr/>
          <p:nvPr/>
        </p:nvSpPr>
        <p:spPr>
          <a:xfrm>
            <a:off x="710045" y="952841"/>
            <a:ext cx="7931426" cy="369332"/>
          </a:xfrm>
          <a:prstGeom prst="rect">
            <a:avLst/>
          </a:prstGeom>
        </p:spPr>
        <p:txBody>
          <a:bodyPr wrap="square">
            <a:spAutoFit/>
          </a:bodyPr>
          <a:lstStyle/>
          <a:p>
            <a:r>
              <a:rPr lang="en-US" altLang="ja-JP" dirty="0"/>
              <a:t>https://www.jishin.go.jp/main/yosokuchizu/kyushu-okinawa/p45_miyazaki.htm</a:t>
            </a:r>
            <a:endParaRPr lang="ja-JP" altLang="en-US" dirty="0"/>
          </a:p>
        </p:txBody>
      </p:sp>
      <p:cxnSp>
        <p:nvCxnSpPr>
          <p:cNvPr id="54" name="直線矢印コネクタ 53">
            <a:extLst>
              <a:ext uri="{FF2B5EF4-FFF2-40B4-BE49-F238E27FC236}">
                <a16:creationId xmlns:a16="http://schemas.microsoft.com/office/drawing/2014/main" id="{88A5A7EA-3C00-4A04-BAA8-03B134A529DB}"/>
              </a:ext>
            </a:extLst>
          </p:cNvPr>
          <p:cNvCxnSpPr>
            <a:cxnSpLocks/>
          </p:cNvCxnSpPr>
          <p:nvPr/>
        </p:nvCxnSpPr>
        <p:spPr>
          <a:xfrm flipV="1">
            <a:off x="5364592" y="1424897"/>
            <a:ext cx="1237772" cy="135007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648CC47B-E548-422D-92AA-164A92D9EAB0}"/>
              </a:ext>
            </a:extLst>
          </p:cNvPr>
          <p:cNvSpPr/>
          <p:nvPr/>
        </p:nvSpPr>
        <p:spPr>
          <a:xfrm>
            <a:off x="6573505" y="1182898"/>
            <a:ext cx="2067966" cy="426463"/>
          </a:xfrm>
          <a:prstGeom prst="rect">
            <a:avLst/>
          </a:prstGeom>
          <a:ln w="12700">
            <a:noFill/>
          </a:ln>
        </p:spPr>
        <p:txBody>
          <a:bodyPr wrap="square">
            <a:spAutoFit/>
          </a:bodyPr>
          <a:lstStyle/>
          <a:p>
            <a:pPr>
              <a:lnSpc>
                <a:spcPct val="130000"/>
              </a:lnSpc>
            </a:pPr>
            <a:r>
              <a:rPr lang="en-US" altLang="ja-JP" dirty="0"/>
              <a:t>1899</a:t>
            </a:r>
            <a:r>
              <a:rPr lang="ja-JP" altLang="en-US" dirty="0"/>
              <a:t>年</a:t>
            </a:r>
            <a:r>
              <a:rPr lang="en-US" altLang="ja-JP" dirty="0"/>
              <a:t>M6.9</a:t>
            </a:r>
            <a:endParaRPr lang="ja-JP" altLang="en-US" dirty="0"/>
          </a:p>
        </p:txBody>
      </p:sp>
      <p:cxnSp>
        <p:nvCxnSpPr>
          <p:cNvPr id="56" name="直線矢印コネクタ 55">
            <a:extLst>
              <a:ext uri="{FF2B5EF4-FFF2-40B4-BE49-F238E27FC236}">
                <a16:creationId xmlns:a16="http://schemas.microsoft.com/office/drawing/2014/main" id="{A134BF68-14FF-43FD-ADA7-9644F7830BCE}"/>
              </a:ext>
            </a:extLst>
          </p:cNvPr>
          <p:cNvCxnSpPr>
            <a:cxnSpLocks/>
          </p:cNvCxnSpPr>
          <p:nvPr/>
        </p:nvCxnSpPr>
        <p:spPr>
          <a:xfrm flipV="1">
            <a:off x="4738464" y="4207617"/>
            <a:ext cx="2397230" cy="467764"/>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E6B9C3E2-75B3-47BB-BB0C-9113BA1FE092}"/>
              </a:ext>
            </a:extLst>
          </p:cNvPr>
          <p:cNvSpPr/>
          <p:nvPr/>
        </p:nvSpPr>
        <p:spPr>
          <a:xfrm>
            <a:off x="7117983" y="3940905"/>
            <a:ext cx="1523488" cy="426463"/>
          </a:xfrm>
          <a:prstGeom prst="rect">
            <a:avLst/>
          </a:prstGeom>
          <a:ln w="12700">
            <a:noFill/>
          </a:ln>
        </p:spPr>
        <p:txBody>
          <a:bodyPr wrap="square">
            <a:spAutoFit/>
          </a:bodyPr>
          <a:lstStyle/>
          <a:p>
            <a:pPr>
              <a:lnSpc>
                <a:spcPct val="130000"/>
              </a:lnSpc>
            </a:pPr>
            <a:r>
              <a:rPr lang="en-US" altLang="ja-JP" dirty="0"/>
              <a:t>1899</a:t>
            </a:r>
            <a:r>
              <a:rPr lang="ja-JP" altLang="en-US" dirty="0"/>
              <a:t>年</a:t>
            </a:r>
            <a:r>
              <a:rPr lang="en-US" altLang="ja-JP" dirty="0"/>
              <a:t>M7.1</a:t>
            </a:r>
            <a:endParaRPr lang="ja-JP" altLang="en-US" dirty="0"/>
          </a:p>
        </p:txBody>
      </p:sp>
    </p:spTree>
    <p:extLst>
      <p:ext uri="{BB962C8B-B14F-4D97-AF65-F5344CB8AC3E}">
        <p14:creationId xmlns:p14="http://schemas.microsoft.com/office/powerpoint/2010/main" val="358812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83" y="1620921"/>
            <a:ext cx="5173024" cy="4456182"/>
          </a:xfrm>
          <a:prstGeom prst="rect">
            <a:avLst/>
          </a:prstGeom>
        </p:spPr>
      </p:pic>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a:xfrm>
            <a:off x="3720642" y="4507905"/>
            <a:ext cx="8968574" cy="5338584"/>
          </a:xfrm>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pic>
        <p:nvPicPr>
          <p:cNvPr id="6" name="図 5">
            <a:extLst>
              <a:ext uri="{FF2B5EF4-FFF2-40B4-BE49-F238E27FC236}">
                <a16:creationId xmlns:a16="http://schemas.microsoft.com/office/drawing/2014/main" id="{3442D0F5-F7A0-4092-BD2F-3EDD26BE17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09765" y="2321517"/>
            <a:ext cx="3683900" cy="3320699"/>
          </a:xfrm>
          <a:prstGeom prst="rect">
            <a:avLst/>
          </a:prstGeom>
        </p:spPr>
      </p:pic>
      <p:sp>
        <p:nvSpPr>
          <p:cNvPr id="15" name="正方形/長方形 14">
            <a:extLst>
              <a:ext uri="{FF2B5EF4-FFF2-40B4-BE49-F238E27FC236}">
                <a16:creationId xmlns:a16="http://schemas.microsoft.com/office/drawing/2014/main" id="{06BB752C-8B1B-4319-B18A-284BBF6BD837}"/>
              </a:ext>
            </a:extLst>
          </p:cNvPr>
          <p:cNvSpPr/>
          <p:nvPr/>
        </p:nvSpPr>
        <p:spPr>
          <a:xfrm>
            <a:off x="6873239" y="4583500"/>
            <a:ext cx="1253279" cy="6336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A63AFE0-8855-4A4C-8FE5-1366F13E66D7}"/>
              </a:ext>
            </a:extLst>
          </p:cNvPr>
          <p:cNvSpPr/>
          <p:nvPr/>
        </p:nvSpPr>
        <p:spPr>
          <a:xfrm>
            <a:off x="4572000" y="429073"/>
            <a:ext cx="4126148" cy="584775"/>
          </a:xfrm>
          <a:prstGeom prst="rect">
            <a:avLst/>
          </a:prstGeom>
        </p:spPr>
        <p:txBody>
          <a:bodyPr wrap="square">
            <a:spAutoFit/>
          </a:bodyPr>
          <a:lstStyle/>
          <a:p>
            <a:r>
              <a:rPr lang="ja-JP" altLang="en-US" sz="1600" dirty="0">
                <a:latin typeface="ＭＳＰゴシック"/>
              </a:rPr>
              <a:t>「令和４年１月</a:t>
            </a:r>
            <a:r>
              <a:rPr lang="en-US" altLang="ja-JP" sz="1600" dirty="0">
                <a:latin typeface="ＭＳＰゴシック"/>
              </a:rPr>
              <a:t>22</a:t>
            </a:r>
            <a:r>
              <a:rPr lang="ja-JP" altLang="en-US" sz="1600" dirty="0">
                <a:latin typeface="ＭＳＰゴシック"/>
              </a:rPr>
              <a:t>日</a:t>
            </a:r>
            <a:r>
              <a:rPr lang="en-US" altLang="ja-JP" sz="1600" dirty="0">
                <a:latin typeface="ＭＳＰゴシック"/>
              </a:rPr>
              <a:t>01</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分頃の日向灘の地震について」（気象庁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16" name="正方形/長方形 15">
            <a:extLst>
              <a:ext uri="{FF2B5EF4-FFF2-40B4-BE49-F238E27FC236}">
                <a16:creationId xmlns:a16="http://schemas.microsoft.com/office/drawing/2014/main" id="{D634FADF-37EC-4E87-9821-C0057611B97D}"/>
              </a:ext>
            </a:extLst>
          </p:cNvPr>
          <p:cNvSpPr/>
          <p:nvPr/>
        </p:nvSpPr>
        <p:spPr>
          <a:xfrm>
            <a:off x="3619500" y="3429001"/>
            <a:ext cx="1555906" cy="533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9BC8AC0-33A3-423F-AE40-072CAF10908E}"/>
              </a:ext>
            </a:extLst>
          </p:cNvPr>
          <p:cNvSpPr txBox="1"/>
          <p:nvPr/>
        </p:nvSpPr>
        <p:spPr>
          <a:xfrm>
            <a:off x="5705856" y="2214911"/>
            <a:ext cx="415498" cy="369332"/>
          </a:xfrm>
          <a:prstGeom prst="rect">
            <a:avLst/>
          </a:prstGeom>
          <a:solidFill>
            <a:schemeClr val="bg1"/>
          </a:solidFill>
        </p:spPr>
        <p:txBody>
          <a:bodyPr wrap="none" rtlCol="0">
            <a:spAutoFit/>
          </a:bodyPr>
          <a:lstStyle/>
          <a:p>
            <a:r>
              <a:rPr kumimoji="1" lang="ja-JP" altLang="en-US" dirty="0"/>
              <a:t>左</a:t>
            </a:r>
          </a:p>
        </p:txBody>
      </p:sp>
      <p:sp>
        <p:nvSpPr>
          <p:cNvPr id="8" name="矢印: 上 7">
            <a:extLst>
              <a:ext uri="{FF2B5EF4-FFF2-40B4-BE49-F238E27FC236}">
                <a16:creationId xmlns:a16="http://schemas.microsoft.com/office/drawing/2014/main" id="{B562E985-D666-4950-A69A-E709B7218570}"/>
              </a:ext>
            </a:extLst>
          </p:cNvPr>
          <p:cNvSpPr/>
          <p:nvPr/>
        </p:nvSpPr>
        <p:spPr>
          <a:xfrm rot="2229146">
            <a:off x="6024885" y="4351601"/>
            <a:ext cx="292608" cy="566928"/>
          </a:xfrm>
          <a:prstGeom prst="up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2F2072E-1DB8-475E-A04D-2D9ABCB621FB}"/>
              </a:ext>
            </a:extLst>
          </p:cNvPr>
          <p:cNvSpPr txBox="1"/>
          <p:nvPr/>
        </p:nvSpPr>
        <p:spPr>
          <a:xfrm>
            <a:off x="4018345" y="4487689"/>
            <a:ext cx="2066606" cy="923330"/>
          </a:xfrm>
          <a:prstGeom prst="rect">
            <a:avLst/>
          </a:prstGeom>
          <a:noFill/>
        </p:spPr>
        <p:txBody>
          <a:bodyPr wrap="square" rtlCol="0">
            <a:spAutoFit/>
          </a:bodyPr>
          <a:lstStyle/>
          <a:p>
            <a:r>
              <a:rPr kumimoji="1" lang="ja-JP" altLang="en-US" dirty="0"/>
              <a:t>沈み込んでいるプレートに沿って起こっている地震</a:t>
            </a:r>
          </a:p>
        </p:txBody>
      </p: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2791" y="884138"/>
            <a:ext cx="7136603" cy="4163434"/>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2703095" y="1292521"/>
            <a:ext cx="716031" cy="1281187"/>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424006" y="1234570"/>
            <a:ext cx="232280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3252842" y="2785228"/>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矢印: 下 20">
            <a:extLst>
              <a:ext uri="{FF2B5EF4-FFF2-40B4-BE49-F238E27FC236}">
                <a16:creationId xmlns:a16="http://schemas.microsoft.com/office/drawing/2014/main" id="{06BC00A6-F59B-4CA2-A8B0-03FA32BDDA72}"/>
              </a:ext>
            </a:extLst>
          </p:cNvPr>
          <p:cNvSpPr/>
          <p:nvPr/>
        </p:nvSpPr>
        <p:spPr>
          <a:xfrm rot="6240000" flipH="1" flipV="1">
            <a:off x="6229094" y="3526694"/>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7E9C5FE7-8509-4CB7-8183-9905F784625C}"/>
              </a:ext>
            </a:extLst>
          </p:cNvPr>
          <p:cNvSpPr/>
          <p:nvPr/>
        </p:nvSpPr>
        <p:spPr>
          <a:xfrm rot="6240000">
            <a:off x="2456429" y="2357245"/>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D7B81D5-6F49-4FD4-95C9-72157E875856}"/>
              </a:ext>
            </a:extLst>
          </p:cNvPr>
          <p:cNvSpPr/>
          <p:nvPr/>
        </p:nvSpPr>
        <p:spPr>
          <a:xfrm>
            <a:off x="6291071" y="2003934"/>
            <a:ext cx="2771113" cy="830997"/>
          </a:xfrm>
          <a:prstGeom prst="rect">
            <a:avLst/>
          </a:prstGeom>
        </p:spPr>
        <p:txBody>
          <a:bodyPr wrap="square">
            <a:spAutoFit/>
          </a:bodyPr>
          <a:lstStyle/>
          <a:p>
            <a:r>
              <a:rPr lang="ja-JP" altLang="en-US" sz="1600" dirty="0">
                <a:latin typeface="ＭＳＰゴシック"/>
              </a:rPr>
              <a:t>「令和４年１月</a:t>
            </a:r>
            <a:r>
              <a:rPr lang="en-US" altLang="ja-JP" sz="1600" dirty="0">
                <a:latin typeface="ＭＳＰゴシック"/>
              </a:rPr>
              <a:t>22</a:t>
            </a:r>
            <a:r>
              <a:rPr lang="ja-JP" altLang="en-US" sz="1600" dirty="0">
                <a:latin typeface="ＭＳＰゴシック"/>
              </a:rPr>
              <a:t>日</a:t>
            </a:r>
            <a:r>
              <a:rPr lang="en-US" altLang="ja-JP" sz="1600" dirty="0">
                <a:latin typeface="ＭＳＰゴシック"/>
              </a:rPr>
              <a:t>01</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分頃の日向灘の地震について」（気象庁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pic>
        <p:nvPicPr>
          <p:cNvPr id="8" name="図 7">
            <a:extLst>
              <a:ext uri="{FF2B5EF4-FFF2-40B4-BE49-F238E27FC236}">
                <a16:creationId xmlns:a16="http://schemas.microsoft.com/office/drawing/2014/main" id="{303FE654-6BBA-49FF-942E-23F94374813D}"/>
              </a:ext>
            </a:extLst>
          </p:cNvPr>
          <p:cNvPicPr>
            <a:picLocks noChangeAspect="1"/>
          </p:cNvPicPr>
          <p:nvPr/>
        </p:nvPicPr>
        <p:blipFill>
          <a:blip r:embed="rId3"/>
          <a:stretch>
            <a:fillRect/>
          </a:stretch>
        </p:blipFill>
        <p:spPr>
          <a:xfrm>
            <a:off x="0" y="5533044"/>
            <a:ext cx="9144000" cy="1168583"/>
          </a:xfrm>
          <a:prstGeom prst="rect">
            <a:avLst/>
          </a:prstGeom>
        </p:spPr>
      </p:pic>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1395115" y="943954"/>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337°</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4235285" y="2973439"/>
            <a:ext cx="631658" cy="215759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4023603" y="513103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2022000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7974315">
            <a:off x="1998002" y="1464399"/>
            <a:ext cx="2263942" cy="3495365"/>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Lst>
            <a:ahLst/>
            <a:cxnLst>
              <a:cxn ang="0">
                <a:pos x="connsiteX0" y="connsiteY0"/>
              </a:cxn>
              <a:cxn ang="0">
                <a:pos x="connsiteX1" y="connsiteY1"/>
              </a:cxn>
              <a:cxn ang="0">
                <a:pos x="connsiteX2" y="connsiteY2"/>
              </a:cxn>
            </a:cxnLst>
            <a:rect l="l" t="t" r="r" b="b"/>
            <a:pathLst>
              <a:path w="2192775" h="3471858">
                <a:moveTo>
                  <a:pt x="648388" y="3471858"/>
                </a:moveTo>
                <a:cubicBezTo>
                  <a:pt x="-289895" y="2495872"/>
                  <a:pt x="12660" y="1465097"/>
                  <a:pt x="198253" y="1093127"/>
                </a:cubicBezTo>
                <a:cubicBezTo>
                  <a:pt x="383846" y="721157"/>
                  <a:pt x="1077582" y="-124762"/>
                  <a:pt x="2192775" y="15542"/>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8520000" flipH="1" flipV="1">
            <a:off x="6781326" y="5462164"/>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6133649"/>
              <a:gd name="adj2" fmla="val 269665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lang="ja-JP" altLang="en-US" dirty="0"/>
              <a:t>南南東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28921"/>
            <a:ext cx="877163" cy="369332"/>
          </a:xfrm>
          <a:prstGeom prst="rect">
            <a:avLst/>
          </a:prstGeom>
        </p:spPr>
        <p:txBody>
          <a:bodyPr wrap="none">
            <a:spAutoFit/>
          </a:bodyPr>
          <a:lstStyle/>
          <a:p>
            <a:r>
              <a:rPr lang="ja-JP" altLang="en-US" dirty="0"/>
              <a:t>北北西</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5927632" y="5662139"/>
            <a:ext cx="1678665"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-142°</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5056192" cy="369332"/>
          </a:xfrm>
          <a:prstGeom prst="rect">
            <a:avLst/>
          </a:prstGeom>
          <a:noFill/>
        </p:spPr>
        <p:txBody>
          <a:bodyPr wrap="none" rtlCol="0">
            <a:spAutoFit/>
          </a:bodyPr>
          <a:lstStyle/>
          <a:p>
            <a:r>
              <a:rPr kumimoji="1" lang="en-US" altLang="ja-JP" dirty="0"/>
              <a:t>M6.6</a:t>
            </a:r>
            <a:r>
              <a:rPr kumimoji="1" lang="ja-JP" altLang="en-US" dirty="0"/>
              <a:t>の断層の長さのおおざっぱな目安：</a:t>
            </a:r>
            <a:r>
              <a:rPr kumimoji="1" lang="en-US" altLang="ja-JP" dirty="0"/>
              <a:t>20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http://www.data.jma.go.jp/svd/eew/data/mech/fig/cmt2022012201080000N324200E13206000430064.html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7914644" y="1668955"/>
            <a:ext cx="877163" cy="369332"/>
          </a:xfrm>
          <a:prstGeom prst="rect">
            <a:avLst/>
          </a:prstGeom>
          <a:noFill/>
        </p:spPr>
        <p:txBody>
          <a:bodyPr wrap="none" rtlCol="0">
            <a:spAutoFit/>
          </a:bodyPr>
          <a:lstStyle/>
          <a:p>
            <a:r>
              <a:rPr kumimoji="1" lang="ja-JP" altLang="en-US" dirty="0"/>
              <a:t>東北東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西南西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南南東から見た断面</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1500000">
            <a:off x="7275021" y="2224198"/>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769675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909299" y="194916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25°</a:t>
            </a:r>
          </a:p>
        </p:txBody>
      </p:sp>
    </p:spTree>
    <p:extLst>
      <p:ext uri="{BB962C8B-B14F-4D97-AF65-F5344CB8AC3E}">
        <p14:creationId xmlns:p14="http://schemas.microsoft.com/office/powerpoint/2010/main" val="42534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0259" y="913763"/>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1112462" y="5399052"/>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212°</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19" idx="1"/>
          </p:cNvCxnSpPr>
          <p:nvPr/>
        </p:nvCxnSpPr>
        <p:spPr>
          <a:xfrm>
            <a:off x="941553" y="1729149"/>
            <a:ext cx="1598270" cy="157046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272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9240914">
            <a:off x="1007320" y="2853975"/>
            <a:ext cx="3608040" cy="1176831"/>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721265"/>
              <a:gd name="connsiteY0" fmla="*/ 2438400 h 2451051"/>
              <a:gd name="connsiteX1" fmla="*/ 1724165 w 2721265"/>
              <a:gd name="connsiteY1" fmla="*/ 1643172 h 2451051"/>
              <a:gd name="connsiteX2" fmla="*/ 2719137 w 2721265"/>
              <a:gd name="connsiteY2" fmla="*/ 0 h 2451051"/>
              <a:gd name="connsiteX0" fmla="*/ 0 w 2758076"/>
              <a:gd name="connsiteY0" fmla="*/ 2425620 h 2438509"/>
              <a:gd name="connsiteX1" fmla="*/ 1760956 w 2758076"/>
              <a:gd name="connsiteY1" fmla="*/ 1643172 h 2438509"/>
              <a:gd name="connsiteX2" fmla="*/ 2755928 w 2758076"/>
              <a:gd name="connsiteY2" fmla="*/ 0 h 2438509"/>
              <a:gd name="connsiteX0" fmla="*/ 0 w 2758076"/>
              <a:gd name="connsiteY0" fmla="*/ 2425620 h 2425620"/>
              <a:gd name="connsiteX1" fmla="*/ 1760956 w 2758076"/>
              <a:gd name="connsiteY1" fmla="*/ 1643172 h 2425620"/>
              <a:gd name="connsiteX2" fmla="*/ 2755928 w 2758076"/>
              <a:gd name="connsiteY2" fmla="*/ 0 h 2425620"/>
              <a:gd name="connsiteX0" fmla="*/ 0 w 2758076"/>
              <a:gd name="connsiteY0" fmla="*/ 2425620 h 2425620"/>
              <a:gd name="connsiteX1" fmla="*/ 1760956 w 2758076"/>
              <a:gd name="connsiteY1" fmla="*/ 1643172 h 2425620"/>
              <a:gd name="connsiteX2" fmla="*/ 2755928 w 2758076"/>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796"/>
              <a:gd name="connsiteX1" fmla="*/ 1760956 w 2755928"/>
              <a:gd name="connsiteY1" fmla="*/ 1643172 h 2426796"/>
              <a:gd name="connsiteX2" fmla="*/ 2755928 w 2755928"/>
              <a:gd name="connsiteY2" fmla="*/ 0 h 2426796"/>
              <a:gd name="connsiteX0" fmla="*/ 0 w 2755928"/>
              <a:gd name="connsiteY0" fmla="*/ 2425620 h 2426272"/>
              <a:gd name="connsiteX1" fmla="*/ 1435558 w 2755928"/>
              <a:gd name="connsiteY1" fmla="*/ 1288417 h 2426272"/>
              <a:gd name="connsiteX2" fmla="*/ 2755928 w 2755928"/>
              <a:gd name="connsiteY2" fmla="*/ 0 h 2426272"/>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5620"/>
              <a:gd name="connsiteX1" fmla="*/ 1435558 w 2755928"/>
              <a:gd name="connsiteY1" fmla="*/ 1288417 h 2425620"/>
              <a:gd name="connsiteX2" fmla="*/ 2755928 w 2755928"/>
              <a:gd name="connsiteY2" fmla="*/ 0 h 2425620"/>
              <a:gd name="connsiteX0" fmla="*/ 0 w 2918936"/>
              <a:gd name="connsiteY0" fmla="*/ 1855776 h 1855776"/>
              <a:gd name="connsiteX1" fmla="*/ 1435558 w 2918936"/>
              <a:gd name="connsiteY1" fmla="*/ 718573 h 1855776"/>
              <a:gd name="connsiteX2" fmla="*/ 2918936 w 2918936"/>
              <a:gd name="connsiteY2" fmla="*/ 0 h 1855776"/>
              <a:gd name="connsiteX0" fmla="*/ 0 w 2918936"/>
              <a:gd name="connsiteY0" fmla="*/ 2158253 h 2158253"/>
              <a:gd name="connsiteX1" fmla="*/ 1435558 w 2918936"/>
              <a:gd name="connsiteY1" fmla="*/ 1021050 h 2158253"/>
              <a:gd name="connsiteX2" fmla="*/ 2918936 w 2918936"/>
              <a:gd name="connsiteY2" fmla="*/ 302477 h 2158253"/>
              <a:gd name="connsiteX0" fmla="*/ 0 w 2918936"/>
              <a:gd name="connsiteY0" fmla="*/ 2642982 h 2642982"/>
              <a:gd name="connsiteX1" fmla="*/ 771811 w 2918936"/>
              <a:gd name="connsiteY1" fmla="*/ 224223 h 2642982"/>
              <a:gd name="connsiteX2" fmla="*/ 2918936 w 2918936"/>
              <a:gd name="connsiteY2" fmla="*/ 787206 h 2642982"/>
              <a:gd name="connsiteX0" fmla="*/ 0 w 2918936"/>
              <a:gd name="connsiteY0" fmla="*/ 2591255 h 2591255"/>
              <a:gd name="connsiteX1" fmla="*/ 771811 w 2918936"/>
              <a:gd name="connsiteY1" fmla="*/ 172496 h 2591255"/>
              <a:gd name="connsiteX2" fmla="*/ 2918936 w 2918936"/>
              <a:gd name="connsiteY2" fmla="*/ 735479 h 2591255"/>
              <a:gd name="connsiteX0" fmla="*/ 0 w 2918936"/>
              <a:gd name="connsiteY0" fmla="*/ 2591255 h 2591255"/>
              <a:gd name="connsiteX1" fmla="*/ 771811 w 2918936"/>
              <a:gd name="connsiteY1" fmla="*/ 172496 h 2591255"/>
              <a:gd name="connsiteX2" fmla="*/ 2918936 w 2918936"/>
              <a:gd name="connsiteY2" fmla="*/ 735479 h 2591255"/>
              <a:gd name="connsiteX0" fmla="*/ 0 w 2997336"/>
              <a:gd name="connsiteY0" fmla="*/ 2205812 h 2205812"/>
              <a:gd name="connsiteX1" fmla="*/ 850211 w 2997336"/>
              <a:gd name="connsiteY1" fmla="*/ 172496 h 2205812"/>
              <a:gd name="connsiteX2" fmla="*/ 2997336 w 2997336"/>
              <a:gd name="connsiteY2" fmla="*/ 735479 h 2205812"/>
              <a:gd name="connsiteX0" fmla="*/ 29473 w 3026809"/>
              <a:gd name="connsiteY0" fmla="*/ 2205812 h 2205812"/>
              <a:gd name="connsiteX1" fmla="*/ 879684 w 3026809"/>
              <a:gd name="connsiteY1" fmla="*/ 172496 h 2205812"/>
              <a:gd name="connsiteX2" fmla="*/ 3026809 w 3026809"/>
              <a:gd name="connsiteY2" fmla="*/ 735479 h 2205812"/>
              <a:gd name="connsiteX0" fmla="*/ 28973 w 3026309"/>
              <a:gd name="connsiteY0" fmla="*/ 2205812 h 2205812"/>
              <a:gd name="connsiteX1" fmla="*/ 879184 w 3026309"/>
              <a:gd name="connsiteY1" fmla="*/ 172496 h 2205812"/>
              <a:gd name="connsiteX2" fmla="*/ 3026309 w 3026309"/>
              <a:gd name="connsiteY2" fmla="*/ 735479 h 2205812"/>
              <a:gd name="connsiteX0" fmla="*/ 30119 w 3027455"/>
              <a:gd name="connsiteY0" fmla="*/ 2205812 h 2205812"/>
              <a:gd name="connsiteX1" fmla="*/ 880330 w 3027455"/>
              <a:gd name="connsiteY1" fmla="*/ 172496 h 2205812"/>
              <a:gd name="connsiteX2" fmla="*/ 3027455 w 3027455"/>
              <a:gd name="connsiteY2" fmla="*/ 735479 h 2205812"/>
              <a:gd name="connsiteX0" fmla="*/ 39281 w 3036617"/>
              <a:gd name="connsiteY0" fmla="*/ 2237813 h 2237813"/>
              <a:gd name="connsiteX1" fmla="*/ 889492 w 3036617"/>
              <a:gd name="connsiteY1" fmla="*/ 204497 h 2237813"/>
              <a:gd name="connsiteX2" fmla="*/ 3036617 w 3036617"/>
              <a:gd name="connsiteY2" fmla="*/ 767480 h 2237813"/>
              <a:gd name="connsiteX0" fmla="*/ 31421 w 3028757"/>
              <a:gd name="connsiteY0" fmla="*/ 2200325 h 2200325"/>
              <a:gd name="connsiteX1" fmla="*/ 881632 w 3028757"/>
              <a:gd name="connsiteY1" fmla="*/ 167009 h 2200325"/>
              <a:gd name="connsiteX2" fmla="*/ 3028757 w 3028757"/>
              <a:gd name="connsiteY2" fmla="*/ 729992 h 2200325"/>
              <a:gd name="connsiteX0" fmla="*/ 31421 w 3028757"/>
              <a:gd name="connsiteY0" fmla="*/ 2161219 h 2161219"/>
              <a:gd name="connsiteX1" fmla="*/ 881632 w 3028757"/>
              <a:gd name="connsiteY1" fmla="*/ 127903 h 2161219"/>
              <a:gd name="connsiteX2" fmla="*/ 3028757 w 3028757"/>
              <a:gd name="connsiteY2" fmla="*/ 690886 h 2161219"/>
              <a:gd name="connsiteX0" fmla="*/ 31421 w 3028757"/>
              <a:gd name="connsiteY0" fmla="*/ 2208160 h 2208160"/>
              <a:gd name="connsiteX1" fmla="*/ 881632 w 3028757"/>
              <a:gd name="connsiteY1" fmla="*/ 174844 h 2208160"/>
              <a:gd name="connsiteX2" fmla="*/ 3028757 w 3028757"/>
              <a:gd name="connsiteY2" fmla="*/ 737827 h 2208160"/>
              <a:gd name="connsiteX0" fmla="*/ 78303 w 3075639"/>
              <a:gd name="connsiteY0" fmla="*/ 2208160 h 2208160"/>
              <a:gd name="connsiteX1" fmla="*/ 928514 w 3075639"/>
              <a:gd name="connsiteY1" fmla="*/ 174844 h 2208160"/>
              <a:gd name="connsiteX2" fmla="*/ 3075639 w 3075639"/>
              <a:gd name="connsiteY2" fmla="*/ 737827 h 2208160"/>
              <a:gd name="connsiteX0" fmla="*/ 78303 w 3310326"/>
              <a:gd name="connsiteY0" fmla="*/ 2160602 h 2160602"/>
              <a:gd name="connsiteX1" fmla="*/ 928514 w 3310326"/>
              <a:gd name="connsiteY1" fmla="*/ 127286 h 2160602"/>
              <a:gd name="connsiteX2" fmla="*/ 3310326 w 3310326"/>
              <a:gd name="connsiteY2" fmla="*/ 870870 h 2160602"/>
              <a:gd name="connsiteX0" fmla="*/ 60818 w 3531550"/>
              <a:gd name="connsiteY0" fmla="*/ 2078427 h 2078427"/>
              <a:gd name="connsiteX1" fmla="*/ 1149738 w 3531550"/>
              <a:gd name="connsiteY1" fmla="*/ 127286 h 2078427"/>
              <a:gd name="connsiteX2" fmla="*/ 3531550 w 3531550"/>
              <a:gd name="connsiteY2" fmla="*/ 870870 h 2078427"/>
              <a:gd name="connsiteX0" fmla="*/ 41990 w 3512722"/>
              <a:gd name="connsiteY0" fmla="*/ 1668008 h 1668008"/>
              <a:gd name="connsiteX1" fmla="*/ 1598415 w 3512722"/>
              <a:gd name="connsiteY1" fmla="*/ 456151 h 1668008"/>
              <a:gd name="connsiteX2" fmla="*/ 3512722 w 3512722"/>
              <a:gd name="connsiteY2" fmla="*/ 460451 h 1668008"/>
              <a:gd name="connsiteX0" fmla="*/ 41990 w 3512722"/>
              <a:gd name="connsiteY0" fmla="*/ 1641830 h 1641830"/>
              <a:gd name="connsiteX1" fmla="*/ 1598415 w 3512722"/>
              <a:gd name="connsiteY1" fmla="*/ 429973 h 1641830"/>
              <a:gd name="connsiteX2" fmla="*/ 3512722 w 3512722"/>
              <a:gd name="connsiteY2" fmla="*/ 434273 h 1641830"/>
              <a:gd name="connsiteX0" fmla="*/ 42688 w 3513420"/>
              <a:gd name="connsiteY0" fmla="*/ 1641830 h 1641830"/>
              <a:gd name="connsiteX1" fmla="*/ 1599113 w 3513420"/>
              <a:gd name="connsiteY1" fmla="*/ 429973 h 1641830"/>
              <a:gd name="connsiteX2" fmla="*/ 3513420 w 3513420"/>
              <a:gd name="connsiteY2" fmla="*/ 434273 h 1641830"/>
              <a:gd name="connsiteX0" fmla="*/ 42688 w 3513420"/>
              <a:gd name="connsiteY0" fmla="*/ 1386054 h 1386054"/>
              <a:gd name="connsiteX1" fmla="*/ 1599113 w 3513420"/>
              <a:gd name="connsiteY1" fmla="*/ 174197 h 1386054"/>
              <a:gd name="connsiteX2" fmla="*/ 3513420 w 3513420"/>
              <a:gd name="connsiteY2" fmla="*/ 178497 h 1386054"/>
              <a:gd name="connsiteX0" fmla="*/ 41257 w 3535879"/>
              <a:gd name="connsiteY0" fmla="*/ 1338420 h 1338420"/>
              <a:gd name="connsiteX1" fmla="*/ 1621572 w 3535879"/>
              <a:gd name="connsiteY1" fmla="*/ 178628 h 1338420"/>
              <a:gd name="connsiteX2" fmla="*/ 3535879 w 3535879"/>
              <a:gd name="connsiteY2" fmla="*/ 182928 h 1338420"/>
              <a:gd name="connsiteX0" fmla="*/ 0 w 3494622"/>
              <a:gd name="connsiteY0" fmla="*/ 1338420 h 1338420"/>
              <a:gd name="connsiteX1" fmla="*/ 1580315 w 3494622"/>
              <a:gd name="connsiteY1" fmla="*/ 178628 h 1338420"/>
              <a:gd name="connsiteX2" fmla="*/ 3494622 w 3494622"/>
              <a:gd name="connsiteY2" fmla="*/ 182928 h 1338420"/>
              <a:gd name="connsiteX0" fmla="*/ 0 w 3494622"/>
              <a:gd name="connsiteY0" fmla="*/ 1489205 h 1489205"/>
              <a:gd name="connsiteX1" fmla="*/ 1479507 w 3494622"/>
              <a:gd name="connsiteY1" fmla="*/ 85327 h 1489205"/>
              <a:gd name="connsiteX2" fmla="*/ 3494622 w 3494622"/>
              <a:gd name="connsiteY2" fmla="*/ 333713 h 1489205"/>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492817 h 1492817"/>
              <a:gd name="connsiteX1" fmla="*/ 1479507 w 3494622"/>
              <a:gd name="connsiteY1" fmla="*/ 88939 h 1492817"/>
              <a:gd name="connsiteX2" fmla="*/ 3494622 w 3494622"/>
              <a:gd name="connsiteY2" fmla="*/ 337325 h 1492817"/>
              <a:gd name="connsiteX0" fmla="*/ 0 w 3494622"/>
              <a:gd name="connsiteY0" fmla="*/ 1510574 h 1510574"/>
              <a:gd name="connsiteX1" fmla="*/ 1479507 w 3494622"/>
              <a:gd name="connsiteY1" fmla="*/ 106696 h 1510574"/>
              <a:gd name="connsiteX2" fmla="*/ 3494622 w 3494622"/>
              <a:gd name="connsiteY2" fmla="*/ 355082 h 1510574"/>
              <a:gd name="connsiteX0" fmla="*/ 0 w 3494622"/>
              <a:gd name="connsiteY0" fmla="*/ 1987758 h 1987758"/>
              <a:gd name="connsiteX1" fmla="*/ 1450058 w 3494622"/>
              <a:gd name="connsiteY1" fmla="*/ 31123 h 1987758"/>
              <a:gd name="connsiteX2" fmla="*/ 3494622 w 3494622"/>
              <a:gd name="connsiteY2" fmla="*/ 832266 h 1987758"/>
              <a:gd name="connsiteX0" fmla="*/ 0 w 3494622"/>
              <a:gd name="connsiteY0" fmla="*/ 2023885 h 2023885"/>
              <a:gd name="connsiteX1" fmla="*/ 1450058 w 3494622"/>
              <a:gd name="connsiteY1" fmla="*/ 67250 h 2023885"/>
              <a:gd name="connsiteX2" fmla="*/ 3494622 w 3494622"/>
              <a:gd name="connsiteY2" fmla="*/ 868393 h 2023885"/>
              <a:gd name="connsiteX0" fmla="*/ 3187 w 3497809"/>
              <a:gd name="connsiteY0" fmla="*/ 2023885 h 2023885"/>
              <a:gd name="connsiteX1" fmla="*/ 1453245 w 3497809"/>
              <a:gd name="connsiteY1" fmla="*/ 67250 h 2023885"/>
              <a:gd name="connsiteX2" fmla="*/ 3497809 w 3497809"/>
              <a:gd name="connsiteY2" fmla="*/ 868393 h 2023885"/>
              <a:gd name="connsiteX0" fmla="*/ 2580 w 3497202"/>
              <a:gd name="connsiteY0" fmla="*/ 1515455 h 1515455"/>
              <a:gd name="connsiteX1" fmla="*/ 1692661 w 3497202"/>
              <a:gd name="connsiteY1" fmla="*/ 605694 h 1515455"/>
              <a:gd name="connsiteX2" fmla="*/ 3497202 w 3497202"/>
              <a:gd name="connsiteY2" fmla="*/ 359963 h 1515455"/>
              <a:gd name="connsiteX0" fmla="*/ 2580 w 3497202"/>
              <a:gd name="connsiteY0" fmla="*/ 1172462 h 1172462"/>
              <a:gd name="connsiteX1" fmla="*/ 1692661 w 3497202"/>
              <a:gd name="connsiteY1" fmla="*/ 262701 h 1172462"/>
              <a:gd name="connsiteX2" fmla="*/ 3497202 w 3497202"/>
              <a:gd name="connsiteY2" fmla="*/ 16970 h 1172462"/>
              <a:gd name="connsiteX0" fmla="*/ 0 w 3494622"/>
              <a:gd name="connsiteY0" fmla="*/ 1172462 h 1172462"/>
              <a:gd name="connsiteX1" fmla="*/ 1690081 w 3494622"/>
              <a:gd name="connsiteY1" fmla="*/ 262701 h 1172462"/>
              <a:gd name="connsiteX2" fmla="*/ 3494622 w 3494622"/>
              <a:gd name="connsiteY2" fmla="*/ 16970 h 1172462"/>
              <a:gd name="connsiteX0" fmla="*/ 0 w 3494622"/>
              <a:gd name="connsiteY0" fmla="*/ 1172462 h 1172462"/>
              <a:gd name="connsiteX1" fmla="*/ 1690081 w 3494622"/>
              <a:gd name="connsiteY1" fmla="*/ 262701 h 1172462"/>
              <a:gd name="connsiteX2" fmla="*/ 3494622 w 3494622"/>
              <a:gd name="connsiteY2" fmla="*/ 16970 h 1172462"/>
              <a:gd name="connsiteX0" fmla="*/ 0 w 3494622"/>
              <a:gd name="connsiteY0" fmla="*/ 1173086 h 1173086"/>
              <a:gd name="connsiteX1" fmla="*/ 1638987 w 3494622"/>
              <a:gd name="connsiteY1" fmla="*/ 255630 h 1173086"/>
              <a:gd name="connsiteX2" fmla="*/ 3494622 w 3494622"/>
              <a:gd name="connsiteY2" fmla="*/ 17594 h 1173086"/>
              <a:gd name="connsiteX0" fmla="*/ 0 w 3494622"/>
              <a:gd name="connsiteY0" fmla="*/ 1176180 h 1176180"/>
              <a:gd name="connsiteX1" fmla="*/ 1638987 w 3494622"/>
              <a:gd name="connsiteY1" fmla="*/ 258724 h 1176180"/>
              <a:gd name="connsiteX2" fmla="*/ 3494622 w 3494622"/>
              <a:gd name="connsiteY2" fmla="*/ 20688 h 1176180"/>
              <a:gd name="connsiteX0" fmla="*/ 0 w 3494622"/>
              <a:gd name="connsiteY0" fmla="*/ 1176180 h 1176180"/>
              <a:gd name="connsiteX1" fmla="*/ 1638987 w 3494622"/>
              <a:gd name="connsiteY1" fmla="*/ 258724 h 1176180"/>
              <a:gd name="connsiteX2" fmla="*/ 3494622 w 3494622"/>
              <a:gd name="connsiteY2" fmla="*/ 20688 h 1176180"/>
              <a:gd name="connsiteX0" fmla="*/ 0 w 3494622"/>
              <a:gd name="connsiteY0" fmla="*/ 1176180 h 1176180"/>
              <a:gd name="connsiteX1" fmla="*/ 1638987 w 3494622"/>
              <a:gd name="connsiteY1" fmla="*/ 258724 h 1176180"/>
              <a:gd name="connsiteX2" fmla="*/ 3494622 w 3494622"/>
              <a:gd name="connsiteY2" fmla="*/ 20688 h 1176180"/>
              <a:gd name="connsiteX0" fmla="*/ 0 w 3494622"/>
              <a:gd name="connsiteY0" fmla="*/ 1172180 h 1172180"/>
              <a:gd name="connsiteX1" fmla="*/ 1638987 w 3494622"/>
              <a:gd name="connsiteY1" fmla="*/ 254724 h 1172180"/>
              <a:gd name="connsiteX2" fmla="*/ 3494622 w 3494622"/>
              <a:gd name="connsiteY2" fmla="*/ 16688 h 1172180"/>
              <a:gd name="connsiteX0" fmla="*/ 0 w 3494622"/>
              <a:gd name="connsiteY0" fmla="*/ 1168916 h 1168916"/>
              <a:gd name="connsiteX1" fmla="*/ 1631483 w 3494622"/>
              <a:gd name="connsiteY1" fmla="*/ 303858 h 1168916"/>
              <a:gd name="connsiteX2" fmla="*/ 3494622 w 3494622"/>
              <a:gd name="connsiteY2" fmla="*/ 13424 h 1168916"/>
            </a:gdLst>
            <a:ahLst/>
            <a:cxnLst>
              <a:cxn ang="0">
                <a:pos x="connsiteX0" y="connsiteY0"/>
              </a:cxn>
              <a:cxn ang="0">
                <a:pos x="connsiteX1" y="connsiteY1"/>
              </a:cxn>
              <a:cxn ang="0">
                <a:pos x="connsiteX2" y="connsiteY2"/>
              </a:cxn>
            </a:cxnLst>
            <a:rect l="l" t="t" r="r" b="b"/>
            <a:pathLst>
              <a:path w="3494622" h="1168916">
                <a:moveTo>
                  <a:pt x="0" y="1168916"/>
                </a:moveTo>
                <a:cubicBezTo>
                  <a:pt x="777809" y="592572"/>
                  <a:pt x="1134058" y="459758"/>
                  <a:pt x="1631483" y="303858"/>
                </a:cubicBezTo>
                <a:cubicBezTo>
                  <a:pt x="2128908" y="147958"/>
                  <a:pt x="2561849" y="-54224"/>
                  <a:pt x="3494622" y="13424"/>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24478" y="1668955"/>
            <a:ext cx="646331" cy="369332"/>
          </a:xfrm>
          <a:prstGeom prst="rect">
            <a:avLst/>
          </a:prstGeom>
          <a:noFill/>
        </p:spPr>
        <p:txBody>
          <a:bodyPr wrap="none" rtlCol="0">
            <a:spAutoFit/>
          </a:bodyPr>
          <a:lstStyle/>
          <a:p>
            <a:r>
              <a:rPr kumimoji="1" lang="ja-JP" altLang="en-US" dirty="0"/>
              <a:t>南東</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646331" cy="369332"/>
          </a:xfrm>
          <a:prstGeom prst="rect">
            <a:avLst/>
          </a:prstGeom>
          <a:noFill/>
        </p:spPr>
        <p:txBody>
          <a:bodyPr wrap="none" rtlCol="0">
            <a:spAutoFit/>
          </a:bodyPr>
          <a:lstStyle/>
          <a:p>
            <a:r>
              <a:rPr kumimoji="1" lang="ja-JP" altLang="en-US" dirty="0"/>
              <a:t>北西</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193877" y="1299623"/>
            <a:ext cx="2031325" cy="369332"/>
          </a:xfrm>
          <a:prstGeom prst="rect">
            <a:avLst/>
          </a:prstGeom>
          <a:noFill/>
        </p:spPr>
        <p:txBody>
          <a:bodyPr wrap="none" rtlCol="0">
            <a:spAutoFit/>
          </a:bodyPr>
          <a:lstStyle/>
          <a:p>
            <a:r>
              <a:rPr kumimoji="1" lang="ja-JP" altLang="en-US" dirty="0"/>
              <a:t>北東から見た断面</a:t>
            </a:r>
          </a:p>
        </p:txBody>
      </p:sp>
      <p:cxnSp>
        <p:nvCxnSpPr>
          <p:cNvPr id="25" name="直線コネクタ 24">
            <a:extLst>
              <a:ext uri="{FF2B5EF4-FFF2-40B4-BE49-F238E27FC236}">
                <a16:creationId xmlns:a16="http://schemas.microsoft.com/office/drawing/2014/main" id="{0C7404C3-D543-4420-B91C-88C9778D01F2}"/>
              </a:ext>
            </a:extLst>
          </p:cNvPr>
          <p:cNvCxnSpPr>
            <a:cxnSpLocks/>
          </p:cNvCxnSpPr>
          <p:nvPr/>
        </p:nvCxnSpPr>
        <p:spPr>
          <a:xfrm rot="4500000">
            <a:off x="6955054" y="2360313"/>
            <a:ext cx="856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円弧 25">
            <a:extLst>
              <a:ext uri="{FF2B5EF4-FFF2-40B4-BE49-F238E27FC236}">
                <a16:creationId xmlns:a16="http://schemas.microsoft.com/office/drawing/2014/main" id="{9F690DFE-DE17-4DC8-BC63-7582C2FEE861}"/>
              </a:ext>
            </a:extLst>
          </p:cNvPr>
          <p:cNvSpPr/>
          <p:nvPr/>
        </p:nvSpPr>
        <p:spPr>
          <a:xfrm rot="5400000">
            <a:off x="7013197" y="1707862"/>
            <a:ext cx="518388" cy="518388"/>
          </a:xfrm>
          <a:prstGeom prst="arc">
            <a:avLst>
              <a:gd name="adj1" fmla="val 16200000"/>
              <a:gd name="adj2" fmla="val 2042281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20197" y="5031473"/>
            <a:ext cx="437828" cy="437828"/>
          </a:xfrm>
          <a:prstGeom prst="arc">
            <a:avLst>
              <a:gd name="adj1" fmla="val 15687177"/>
              <a:gd name="adj2" fmla="val 2021841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646331" cy="369332"/>
          </a:xfrm>
          <a:prstGeom prst="rect">
            <a:avLst/>
          </a:prstGeom>
        </p:spPr>
        <p:txBody>
          <a:bodyPr wrap="none">
            <a:spAutoFit/>
          </a:bodyPr>
          <a:lstStyle/>
          <a:p>
            <a:r>
              <a:rPr lang="ja-JP" altLang="en-US" dirty="0"/>
              <a:t>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71258" y="4054159"/>
            <a:ext cx="646331" cy="369332"/>
          </a:xfrm>
          <a:prstGeom prst="rect">
            <a:avLst/>
          </a:prstGeom>
        </p:spPr>
        <p:txBody>
          <a:bodyPr wrap="none">
            <a:spAutoFit/>
          </a:bodyPr>
          <a:lstStyle/>
          <a:p>
            <a:r>
              <a:rPr lang="ja-JP" altLang="en-US" dirty="0"/>
              <a:t>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457690" y="210313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75°</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92900" y="5507966"/>
            <a:ext cx="1629545"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-70°</a:t>
            </a:r>
            <a:endParaRPr kumimoji="1" lang="ja-JP" altLang="en-US" sz="2000" dirty="0">
              <a:solidFill>
                <a:srgbClr val="C00000"/>
              </a:solidFill>
            </a:endParaRPr>
          </a:p>
        </p:txBody>
      </p:sp>
      <p:cxnSp>
        <p:nvCxnSpPr>
          <p:cNvPr id="57" name="直線コネクタ 56">
            <a:extLst>
              <a:ext uri="{FF2B5EF4-FFF2-40B4-BE49-F238E27FC236}">
                <a16:creationId xmlns:a16="http://schemas.microsoft.com/office/drawing/2014/main" id="{3E347D57-95B3-4006-A768-56D12981CEEF}"/>
              </a:ext>
            </a:extLst>
          </p:cNvPr>
          <p:cNvCxnSpPr>
            <a:cxnSpLocks/>
          </p:cNvCxnSpPr>
          <p:nvPr/>
        </p:nvCxnSpPr>
        <p:spPr>
          <a:xfrm rot="4200000">
            <a:off x="7097568" y="5580192"/>
            <a:ext cx="706496" cy="3678"/>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31" name="テキスト ボックス 30">
            <a:extLst>
              <a:ext uri="{FF2B5EF4-FFF2-40B4-BE49-F238E27FC236}">
                <a16:creationId xmlns:a16="http://schemas.microsoft.com/office/drawing/2014/main" id="{14D06F06-D001-4469-A300-670D9D6E2417}"/>
              </a:ext>
            </a:extLst>
          </p:cNvPr>
          <p:cNvSpPr txBox="1"/>
          <p:nvPr/>
        </p:nvSpPr>
        <p:spPr>
          <a:xfrm>
            <a:off x="4265367" y="6321577"/>
            <a:ext cx="5056192" cy="369332"/>
          </a:xfrm>
          <a:prstGeom prst="rect">
            <a:avLst/>
          </a:prstGeom>
          <a:noFill/>
        </p:spPr>
        <p:txBody>
          <a:bodyPr wrap="none" rtlCol="0">
            <a:spAutoFit/>
          </a:bodyPr>
          <a:lstStyle/>
          <a:p>
            <a:r>
              <a:rPr kumimoji="1" lang="en-US" altLang="ja-JP" dirty="0"/>
              <a:t>M6.9</a:t>
            </a:r>
            <a:r>
              <a:rPr kumimoji="1" lang="ja-JP" altLang="en-US" dirty="0"/>
              <a:t>の断層の長さのおおざっぱな目安：</a:t>
            </a:r>
            <a:r>
              <a:rPr kumimoji="1" lang="en-US" altLang="ja-JP" dirty="0"/>
              <a:t>20 km</a:t>
            </a:r>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http://www.data.jma.go.jp/svd/eew/data/mech/fig/cmt2022012201080000N324200E13206000430064.html</a:t>
            </a:r>
            <a:endParaRPr lang="ja-JP" altLang="en-US" sz="1600" dirty="0"/>
          </a:p>
        </p:txBody>
      </p:sp>
    </p:spTree>
    <p:extLst>
      <p:ext uri="{BB962C8B-B14F-4D97-AF65-F5344CB8AC3E}">
        <p14:creationId xmlns:p14="http://schemas.microsoft.com/office/powerpoint/2010/main" val="427723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4290</TotalTime>
  <Words>1058</Words>
  <Application>Microsoft Office PowerPoint</Application>
  <PresentationFormat>画面に合わせる (4:3)</PresentationFormat>
  <Paragraphs>101</Paragraphs>
  <Slides>13</Slides>
  <Notes>0</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ＭＳＰゴシック</vt:lpstr>
      <vt:lpstr>Arial</vt:lpstr>
      <vt:lpstr>Calibri</vt:lpstr>
      <vt:lpstr>Calibri Light</vt:lpstr>
      <vt:lpstr>Office テーマ</vt:lpstr>
      <vt:lpstr>2022年1月22日日向灘の地震</vt:lpstr>
      <vt:lpstr>推定震度と人口</vt:lpstr>
      <vt:lpstr>背景：九州地方周辺のプレート境界と地震</vt:lpstr>
      <vt:lpstr>日本周辺のプレートと地震の関係</vt:lpstr>
      <vt:lpstr>背景：過去の被害地震</vt:lpstr>
      <vt:lpstr>背景：過去の地震活動</vt:lpstr>
      <vt:lpstr>発震機構解（震源メカニズム解）</vt:lpstr>
      <vt:lpstr>断層面の候補1</vt:lpstr>
      <vt:lpstr>断層面の候補2</vt:lpstr>
      <vt:lpstr>余震活動</vt:lpstr>
      <vt:lpstr>地震波形</vt:lpstr>
      <vt:lpstr>最大振幅分布図と振幅アニメーション</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2021年2月13日福島県沖の地震</dc:title>
  <dc:creator>KOBAYASHI Reiji</dc:creator>
  <cp:lastModifiedBy>Reiji KOBAYASHI</cp:lastModifiedBy>
  <cp:revision>150</cp:revision>
  <cp:lastPrinted>2019-05-10T07:00:54Z</cp:lastPrinted>
  <dcterms:created xsi:type="dcterms:W3CDTF">2018-09-10T06:42:54Z</dcterms:created>
  <dcterms:modified xsi:type="dcterms:W3CDTF">2022-01-22T13:59:28Z</dcterms:modified>
</cp:coreProperties>
</file>