
<file path=[Content_Types].xml><?xml version="1.0" encoding="utf-8"?>
<Types xmlns="http://schemas.openxmlformats.org/package/2006/content-types">
  <Default Extension="avi" ContentType="video/x-msvideo"/>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8" r:id="rId2"/>
    <p:sldId id="289" r:id="rId3"/>
    <p:sldId id="273" r:id="rId4"/>
    <p:sldId id="292" r:id="rId5"/>
    <p:sldId id="304" r:id="rId6"/>
    <p:sldId id="294" r:id="rId7"/>
    <p:sldId id="264" r:id="rId8"/>
    <p:sldId id="283" r:id="rId9"/>
    <p:sldId id="265" r:id="rId10"/>
    <p:sldId id="299" r:id="rId11"/>
    <p:sldId id="303" r:id="rId12"/>
    <p:sldId id="297" r:id="rId13"/>
    <p:sldId id="305" r:id="rId14"/>
    <p:sldId id="280" r:id="rId15"/>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F80C6-1108-4411-8557-46D636E58FD9}" v="75" dt="2022-03-17T15:52:13.132"/>
    <p1510:client id="{5833F6A5-D904-4AF3-A8AF-E3864643CB8F}" v="8" dt="2022-03-18T05:21:23.952"/>
    <p1510:client id="{D1F23E77-5152-4100-94AC-378032CF96E2}" v="80" dt="2022-03-18T04:56:11.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95383" autoAdjust="0"/>
  </p:normalViewPr>
  <p:slideViewPr>
    <p:cSldViewPr snapToGrid="0">
      <p:cViewPr varScale="1">
        <p:scale>
          <a:sx n="87" d="100"/>
          <a:sy n="87" d="100"/>
        </p:scale>
        <p:origin x="108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34112ac1-4c34-4e4b-972a-35b76f02b083" providerId="ADAL" clId="{AD954A5A-9944-40D9-86B1-EF38F3B0C578}"/>
    <pc:docChg chg="undo redo custSel addSld delSld modSld">
      <pc:chgData name="Reiji KOBAYASHI" userId="34112ac1-4c34-4e4b-972a-35b76f02b083" providerId="ADAL" clId="{AD954A5A-9944-40D9-86B1-EF38F3B0C578}" dt="2022-01-22T13:42:30.360" v="1049" actId="2696"/>
      <pc:docMkLst>
        <pc:docMk/>
      </pc:docMkLst>
      <pc:sldChg chg="addSp delSp modSp mod">
        <pc:chgData name="Reiji KOBAYASHI" userId="34112ac1-4c34-4e4b-972a-35b76f02b083" providerId="ADAL" clId="{AD954A5A-9944-40D9-86B1-EF38F3B0C578}" dt="2022-01-22T03:30:32.615" v="736" actId="1036"/>
        <pc:sldMkLst>
          <pc:docMk/>
          <pc:sldMk cId="3960897610" sldId="264"/>
        </pc:sldMkLst>
        <pc:spChg chg="mod">
          <ac:chgData name="Reiji KOBAYASHI" userId="34112ac1-4c34-4e4b-972a-35b76f02b083" providerId="ADAL" clId="{AD954A5A-9944-40D9-86B1-EF38F3B0C578}" dt="2022-01-22T01:44:14.536" v="49"/>
          <ac:spMkLst>
            <pc:docMk/>
            <pc:sldMk cId="3960897610" sldId="264"/>
            <ac:spMk id="2" creationId="{CA1291A6-712C-4082-9DC3-70D0949DB9B7}"/>
          </ac:spMkLst>
        </pc:spChg>
        <pc:spChg chg="mod topLvl">
          <ac:chgData name="Reiji KOBAYASHI" userId="34112ac1-4c34-4e4b-972a-35b76f02b083" providerId="ADAL" clId="{AD954A5A-9944-40D9-86B1-EF38F3B0C578}" dt="2022-01-22T03:28:56.830" v="666" actId="688"/>
          <ac:spMkLst>
            <pc:docMk/>
            <pc:sldMk cId="3960897610" sldId="264"/>
            <ac:spMk id="13" creationId="{7E9C5FE7-8509-4CB7-8183-9905F784625C}"/>
          </ac:spMkLst>
        </pc:spChg>
        <pc:spChg chg="mod">
          <ac:chgData name="Reiji KOBAYASHI" userId="34112ac1-4c34-4e4b-972a-35b76f02b083" providerId="ADAL" clId="{AD954A5A-9944-40D9-86B1-EF38F3B0C578}" dt="2022-01-22T03:29:11.871" v="668" actId="1076"/>
          <ac:spMkLst>
            <pc:docMk/>
            <pc:sldMk cId="3960897610" sldId="264"/>
            <ac:spMk id="15" creationId="{1B56261E-070B-4562-BB9F-69642DAEB5E3}"/>
          </ac:spMkLst>
        </pc:spChg>
        <pc:spChg chg="del">
          <ac:chgData name="Reiji KOBAYASHI" userId="34112ac1-4c34-4e4b-972a-35b76f02b083" providerId="ADAL" clId="{AD954A5A-9944-40D9-86B1-EF38F3B0C578}" dt="2022-01-22T03:29:37.762" v="671" actId="478"/>
          <ac:spMkLst>
            <pc:docMk/>
            <pc:sldMk cId="3960897610" sldId="264"/>
            <ac:spMk id="16" creationId="{D9BEDC67-CFAC-4276-BA22-3EAA117C09F8}"/>
          </ac:spMkLst>
        </pc:spChg>
        <pc:spChg chg="add mod">
          <ac:chgData name="Reiji KOBAYASHI" userId="34112ac1-4c34-4e4b-972a-35b76f02b083" providerId="ADAL" clId="{AD954A5A-9944-40D9-86B1-EF38F3B0C578}" dt="2022-01-22T03:29:46.988" v="674" actId="14100"/>
          <ac:spMkLst>
            <pc:docMk/>
            <pc:sldMk cId="3960897610" sldId="264"/>
            <ac:spMk id="17" creationId="{9D7B81D5-6F49-4FD4-95C9-72157E875856}"/>
          </ac:spMkLst>
        </pc:spChg>
        <pc:spChg chg="mod topLvl">
          <ac:chgData name="Reiji KOBAYASHI" userId="34112ac1-4c34-4e4b-972a-35b76f02b083" providerId="ADAL" clId="{AD954A5A-9944-40D9-86B1-EF38F3B0C578}" dt="2022-01-22T03:29:04.950" v="667" actId="688"/>
          <ac:spMkLst>
            <pc:docMk/>
            <pc:sldMk cId="3960897610" sldId="264"/>
            <ac:spMk id="21" creationId="{06BC00A6-F59B-4CA2-A8B0-03FA32BDDA72}"/>
          </ac:spMkLst>
        </pc:spChg>
        <pc:grpChg chg="del ord">
          <ac:chgData name="Reiji KOBAYASHI" userId="34112ac1-4c34-4e4b-972a-35b76f02b083" providerId="ADAL" clId="{AD954A5A-9944-40D9-86B1-EF38F3B0C578}" dt="2022-01-22T03:28:23.480" v="665" actId="165"/>
          <ac:grpSpMkLst>
            <pc:docMk/>
            <pc:sldMk cId="3960897610" sldId="264"/>
            <ac:grpSpMk id="6" creationId="{150162C1-271D-4DCE-A512-6943A92CFDA1}"/>
          </ac:grpSpMkLst>
        </pc:grpChg>
        <pc:picChg chg="mod">
          <ac:chgData name="Reiji KOBAYASHI" userId="34112ac1-4c34-4e4b-972a-35b76f02b083" providerId="ADAL" clId="{AD954A5A-9944-40D9-86B1-EF38F3B0C578}" dt="2022-01-22T03:27:00.196" v="663" actId="14826"/>
          <ac:picMkLst>
            <pc:docMk/>
            <pc:sldMk cId="3960897610" sldId="264"/>
            <ac:picMk id="4" creationId="{581C3F26-515E-433A-8277-432CCB5D0FFE}"/>
          </ac:picMkLst>
        </pc:picChg>
        <pc:picChg chg="del">
          <ac:chgData name="Reiji KOBAYASHI" userId="34112ac1-4c34-4e4b-972a-35b76f02b083" providerId="ADAL" clId="{AD954A5A-9944-40D9-86B1-EF38F3B0C578}" dt="2022-01-22T03:29:52.063" v="675" actId="478"/>
          <ac:picMkLst>
            <pc:docMk/>
            <pc:sldMk cId="3960897610" sldId="264"/>
            <ac:picMk id="5" creationId="{20E94694-0585-4765-8166-8D8AA2C4C03A}"/>
          </ac:picMkLst>
        </pc:picChg>
        <pc:picChg chg="add mod">
          <ac:chgData name="Reiji KOBAYASHI" userId="34112ac1-4c34-4e4b-972a-35b76f02b083" providerId="ADAL" clId="{AD954A5A-9944-40D9-86B1-EF38F3B0C578}" dt="2022-01-22T03:30:32.615" v="736" actId="1036"/>
          <ac:picMkLst>
            <pc:docMk/>
            <pc:sldMk cId="3960897610" sldId="264"/>
            <ac:picMk id="8" creationId="{303FE654-6BBA-49FF-942E-23F94374813D}"/>
          </ac:picMkLst>
        </pc:picChg>
        <pc:cxnChg chg="mod">
          <ac:chgData name="Reiji KOBAYASHI" userId="34112ac1-4c34-4e4b-972a-35b76f02b083" providerId="ADAL" clId="{AD954A5A-9944-40D9-86B1-EF38F3B0C578}" dt="2022-01-22T03:29:26.189" v="670" actId="14100"/>
          <ac:cxnSpMkLst>
            <pc:docMk/>
            <pc:sldMk cId="3960897610" sldId="264"/>
            <ac:cxnSpMk id="9" creationId="{4516A515-033C-4C40-9E4A-8AD97134BA03}"/>
          </ac:cxnSpMkLst>
        </pc:cxnChg>
        <pc:cxnChg chg="mod">
          <ac:chgData name="Reiji KOBAYASHI" userId="34112ac1-4c34-4e4b-972a-35b76f02b083" providerId="ADAL" clId="{AD954A5A-9944-40D9-86B1-EF38F3B0C578}" dt="2022-01-22T03:29:22.730" v="669" actId="1076"/>
          <ac:cxnSpMkLst>
            <pc:docMk/>
            <pc:sldMk cId="3960897610" sldId="264"/>
            <ac:cxnSpMk id="14" creationId="{C490E3BA-4112-4142-AE15-F268BF349BC6}"/>
          </ac:cxnSpMkLst>
        </pc:cxnChg>
      </pc:sldChg>
      <pc:sldChg chg="addSp delSp modSp mod">
        <pc:chgData name="Reiji KOBAYASHI" userId="34112ac1-4c34-4e4b-972a-35b76f02b083" providerId="ADAL" clId="{AD954A5A-9944-40D9-86B1-EF38F3B0C578}" dt="2022-01-22T03:59:27.780" v="1007" actId="20577"/>
        <pc:sldMkLst>
          <pc:docMk/>
          <pc:sldMk cId="4277233714" sldId="265"/>
        </pc:sldMkLst>
        <pc:spChg chg="mod">
          <ac:chgData name="Reiji KOBAYASHI" userId="34112ac1-4c34-4e4b-972a-35b76f02b083" providerId="ADAL" clId="{AD954A5A-9944-40D9-86B1-EF38F3B0C578}" dt="2022-01-22T01:44:14.536" v="49"/>
          <ac:spMkLst>
            <pc:docMk/>
            <pc:sldMk cId="4277233714" sldId="265"/>
            <ac:spMk id="2" creationId="{CA1291A6-712C-4082-9DC3-70D0949DB9B7}"/>
          </ac:spMkLst>
        </pc:spChg>
        <pc:spChg chg="mod">
          <ac:chgData name="Reiji KOBAYASHI" userId="34112ac1-4c34-4e4b-972a-35b76f02b083" providerId="ADAL" clId="{AD954A5A-9944-40D9-86B1-EF38F3B0C578}" dt="2022-01-22T03:58:35.119" v="967" actId="20577"/>
          <ac:spMkLst>
            <pc:docMk/>
            <pc:sldMk cId="4277233714" sldId="265"/>
            <ac:spMk id="5" creationId="{79E90764-4BA8-4B76-A90E-3DE3C58FCAE5}"/>
          </ac:spMkLst>
        </pc:spChg>
        <pc:spChg chg="mod">
          <ac:chgData name="Reiji KOBAYASHI" userId="34112ac1-4c34-4e4b-972a-35b76f02b083" providerId="ADAL" clId="{AD954A5A-9944-40D9-86B1-EF38F3B0C578}" dt="2022-01-22T03:56:50.416" v="955" actId="206"/>
          <ac:spMkLst>
            <pc:docMk/>
            <pc:sldMk cId="4277233714" sldId="265"/>
            <ac:spMk id="19" creationId="{66804B03-E150-48AD-9BEE-01E36775797E}"/>
          </ac:spMkLst>
        </pc:spChg>
        <pc:spChg chg="mod">
          <ac:chgData name="Reiji KOBAYASHI" userId="34112ac1-4c34-4e4b-972a-35b76f02b083" providerId="ADAL" clId="{AD954A5A-9944-40D9-86B1-EF38F3B0C578}" dt="2022-01-22T03:48:14.728" v="823"/>
          <ac:spMkLst>
            <pc:docMk/>
            <pc:sldMk cId="4277233714" sldId="265"/>
            <ac:spMk id="21" creationId="{7E11E81A-194B-4E07-806A-F56A49DA6F21}"/>
          </ac:spMkLst>
        </pc:spChg>
        <pc:spChg chg="mod">
          <ac:chgData name="Reiji KOBAYASHI" userId="34112ac1-4c34-4e4b-972a-35b76f02b083" providerId="ADAL" clId="{AD954A5A-9944-40D9-86B1-EF38F3B0C578}" dt="2022-01-22T03:57:48.354" v="960" actId="14100"/>
          <ac:spMkLst>
            <pc:docMk/>
            <pc:sldMk cId="4277233714" sldId="265"/>
            <ac:spMk id="26" creationId="{9F690DFE-DE17-4DC8-BC63-7582C2FEE861}"/>
          </ac:spMkLst>
        </pc:spChg>
        <pc:spChg chg="mod">
          <ac:chgData name="Reiji KOBAYASHI" userId="34112ac1-4c34-4e4b-972a-35b76f02b083" providerId="ADAL" clId="{AD954A5A-9944-40D9-86B1-EF38F3B0C578}" dt="2022-01-22T03:49:31.025" v="833"/>
          <ac:spMkLst>
            <pc:docMk/>
            <pc:sldMk cId="4277233714" sldId="265"/>
            <ac:spMk id="29" creationId="{D6224B9D-50DE-4896-9C20-6119F4BF7642}"/>
          </ac:spMkLst>
        </pc:spChg>
        <pc:spChg chg="mod">
          <ac:chgData name="Reiji KOBAYASHI" userId="34112ac1-4c34-4e4b-972a-35b76f02b083" providerId="ADAL" clId="{AD954A5A-9944-40D9-86B1-EF38F3B0C578}" dt="2022-01-22T03:54:38.595" v="916" actId="20577"/>
          <ac:spMkLst>
            <pc:docMk/>
            <pc:sldMk cId="4277233714" sldId="265"/>
            <ac:spMk id="31" creationId="{14D06F06-D001-4469-A300-670D9D6E2417}"/>
          </ac:spMkLst>
        </pc:spChg>
        <pc:spChg chg="mod">
          <ac:chgData name="Reiji KOBAYASHI" userId="34112ac1-4c34-4e4b-972a-35b76f02b083" providerId="ADAL" clId="{AD954A5A-9944-40D9-86B1-EF38F3B0C578}" dt="2022-01-22T03:59:07.732" v="1005" actId="20577"/>
          <ac:spMkLst>
            <pc:docMk/>
            <pc:sldMk cId="4277233714" sldId="265"/>
            <ac:spMk id="36" creationId="{645AB551-FC9C-4166-B1AF-EA65B1BDAF36}"/>
          </ac:spMkLst>
        </pc:spChg>
        <pc:spChg chg="mod">
          <ac:chgData name="Reiji KOBAYASHI" userId="34112ac1-4c34-4e4b-972a-35b76f02b083" providerId="ADAL" clId="{AD954A5A-9944-40D9-86B1-EF38F3B0C578}" dt="2022-01-22T03:58:56.426" v="985" actId="20577"/>
          <ac:spMkLst>
            <pc:docMk/>
            <pc:sldMk cId="4277233714" sldId="265"/>
            <ac:spMk id="37" creationId="{85CC8126-D261-44C3-B6E9-D65430FFE177}"/>
          </ac:spMkLst>
        </pc:spChg>
        <pc:spChg chg="mod">
          <ac:chgData name="Reiji KOBAYASHI" userId="34112ac1-4c34-4e4b-972a-35b76f02b083" providerId="ADAL" clId="{AD954A5A-9944-40D9-86B1-EF38F3B0C578}" dt="2022-01-22T03:58:24.442" v="965" actId="14100"/>
          <ac:spMkLst>
            <pc:docMk/>
            <pc:sldMk cId="4277233714" sldId="265"/>
            <ac:spMk id="41" creationId="{6BED92F8-27C8-4A4A-AA55-E066A4097E46}"/>
          </ac:spMkLst>
        </pc:spChg>
        <pc:spChg chg="mod">
          <ac:chgData name="Reiji KOBAYASHI" userId="34112ac1-4c34-4e4b-972a-35b76f02b083" providerId="ADAL" clId="{AD954A5A-9944-40D9-86B1-EF38F3B0C578}" dt="2022-01-22T03:59:11.952" v="1006" actId="20577"/>
          <ac:spMkLst>
            <pc:docMk/>
            <pc:sldMk cId="4277233714" sldId="265"/>
            <ac:spMk id="49" creationId="{E74FD232-6925-4005-AEB3-67546C008B20}"/>
          </ac:spMkLst>
        </pc:spChg>
        <pc:spChg chg="mod">
          <ac:chgData name="Reiji KOBAYASHI" userId="34112ac1-4c34-4e4b-972a-35b76f02b083" providerId="ADAL" clId="{AD954A5A-9944-40D9-86B1-EF38F3B0C578}" dt="2022-01-22T03:59:27.780" v="1007" actId="20577"/>
          <ac:spMkLst>
            <pc:docMk/>
            <pc:sldMk cId="4277233714" sldId="265"/>
            <ac:spMk id="58" creationId="{87495460-B69E-4595-A970-91884BA67588}"/>
          </ac:spMkLst>
        </pc:spChg>
        <pc:spChg chg="mod">
          <ac:chgData name="Reiji KOBAYASHI" userId="34112ac1-4c34-4e4b-972a-35b76f02b083" providerId="ADAL" clId="{AD954A5A-9944-40D9-86B1-EF38F3B0C578}" dt="2022-01-22T03:57:50.866" v="961" actId="1076"/>
          <ac:spMkLst>
            <pc:docMk/>
            <pc:sldMk cId="4277233714" sldId="265"/>
            <ac:spMk id="60" creationId="{913313AA-C6A7-45A4-8868-6917F3BBDE8E}"/>
          </ac:spMkLst>
        </pc:spChg>
        <pc:spChg chg="mod">
          <ac:chgData name="Reiji KOBAYASHI" userId="34112ac1-4c34-4e4b-972a-35b76f02b083" providerId="ADAL" clId="{AD954A5A-9944-40D9-86B1-EF38F3B0C578}" dt="2022-01-22T03:58:27.194" v="966" actId="1076"/>
          <ac:spMkLst>
            <pc:docMk/>
            <pc:sldMk cId="4277233714" sldId="265"/>
            <ac:spMk id="61" creationId="{ACE904B3-E49A-41F0-8BB9-E8255591585E}"/>
          </ac:spMkLst>
        </pc:spChg>
        <pc:graphicFrameChg chg="add del mod">
          <ac:chgData name="Reiji KOBAYASHI" userId="34112ac1-4c34-4e4b-972a-35b76f02b083" providerId="ADAL" clId="{AD954A5A-9944-40D9-86B1-EF38F3B0C578}" dt="2022-01-22T03:48:31.121" v="825"/>
          <ac:graphicFrameMkLst>
            <pc:docMk/>
            <pc:sldMk cId="4277233714" sldId="265"/>
            <ac:graphicFrameMk id="3" creationId="{DA4D5027-AF24-44D7-8188-847B0D8DA95F}"/>
          </ac:graphicFrameMkLst>
        </pc:graphicFrameChg>
        <pc:graphicFrameChg chg="add del mod">
          <ac:chgData name="Reiji KOBAYASHI" userId="34112ac1-4c34-4e4b-972a-35b76f02b083" providerId="ADAL" clId="{AD954A5A-9944-40D9-86B1-EF38F3B0C578}" dt="2022-01-22T03:48:34.858" v="827"/>
          <ac:graphicFrameMkLst>
            <pc:docMk/>
            <pc:sldMk cId="4277233714" sldId="265"/>
            <ac:graphicFrameMk id="4" creationId="{53FF25B0-EA03-4515-A2A5-39F8F292A0BD}"/>
          </ac:graphicFrameMkLst>
        </pc:graphicFrameChg>
        <pc:picChg chg="mod">
          <ac:chgData name="Reiji KOBAYASHI" userId="34112ac1-4c34-4e4b-972a-35b76f02b083" providerId="ADAL" clId="{AD954A5A-9944-40D9-86B1-EF38F3B0C578}" dt="2022-01-22T03:55:18.429" v="927" actId="1037"/>
          <ac:picMkLst>
            <pc:docMk/>
            <pc:sldMk cId="4277233714" sldId="265"/>
            <ac:picMk id="10" creationId="{E40005B8-F490-4AE7-971F-C9A4F8658157}"/>
          </ac:picMkLst>
        </pc:picChg>
        <pc:cxnChg chg="mod">
          <ac:chgData name="Reiji KOBAYASHI" userId="34112ac1-4c34-4e4b-972a-35b76f02b083" providerId="ADAL" clId="{AD954A5A-9944-40D9-86B1-EF38F3B0C578}" dt="2022-01-22T03:55:00.732" v="917" actId="688"/>
          <ac:cxnSpMkLst>
            <pc:docMk/>
            <pc:sldMk cId="4277233714" sldId="265"/>
            <ac:cxnSpMk id="14" creationId="{FD495AC2-7A7B-425A-BC84-A538457DC7FC}"/>
          </ac:cxnSpMkLst>
        </pc:cxnChg>
        <pc:cxnChg chg="mod">
          <ac:chgData name="Reiji KOBAYASHI" userId="34112ac1-4c34-4e4b-972a-35b76f02b083" providerId="ADAL" clId="{AD954A5A-9944-40D9-86B1-EF38F3B0C578}" dt="2022-01-22T03:57:41.844" v="959" actId="1076"/>
          <ac:cxnSpMkLst>
            <pc:docMk/>
            <pc:sldMk cId="4277233714" sldId="265"/>
            <ac:cxnSpMk id="25" creationId="{0C7404C3-D543-4420-B91C-88C9778D01F2}"/>
          </ac:cxnSpMkLst>
        </pc:cxnChg>
        <pc:cxnChg chg="mod">
          <ac:chgData name="Reiji KOBAYASHI" userId="34112ac1-4c34-4e4b-972a-35b76f02b083" providerId="ADAL" clId="{AD954A5A-9944-40D9-86B1-EF38F3B0C578}" dt="2022-01-22T03:58:14.896" v="963" actId="1076"/>
          <ac:cxnSpMkLst>
            <pc:docMk/>
            <pc:sldMk cId="4277233714" sldId="265"/>
            <ac:cxnSpMk id="57" creationId="{3E347D57-95B3-4006-A768-56D12981CEEF}"/>
          </ac:cxnSpMkLst>
        </pc:cxnChg>
        <pc:cxnChg chg="mod">
          <ac:chgData name="Reiji KOBAYASHI" userId="34112ac1-4c34-4e4b-972a-35b76f02b083" providerId="ADAL" clId="{AD954A5A-9944-40D9-86B1-EF38F3B0C578}" dt="2022-01-22T03:56:50.416" v="955" actId="206"/>
          <ac:cxnSpMkLst>
            <pc:docMk/>
            <pc:sldMk cId="4277233714" sldId="265"/>
            <ac:cxnSpMk id="59" creationId="{9C81CA89-09A0-47E4-9547-18625F28E748}"/>
          </ac:cxnSpMkLst>
        </pc:cxnChg>
      </pc:sldChg>
      <pc:sldChg chg="modSp mod">
        <pc:chgData name="Reiji KOBAYASHI" userId="34112ac1-4c34-4e4b-972a-35b76f02b083" providerId="ADAL" clId="{AD954A5A-9944-40D9-86B1-EF38F3B0C578}" dt="2022-01-22T02:45:57.728" v="413" actId="14100"/>
        <pc:sldMkLst>
          <pc:docMk/>
          <pc:sldMk cId="749193719" sldId="273"/>
        </pc:sldMkLst>
        <pc:spChg chg="mod">
          <ac:chgData name="Reiji KOBAYASHI" userId="34112ac1-4c34-4e4b-972a-35b76f02b083" providerId="ADAL" clId="{AD954A5A-9944-40D9-86B1-EF38F3B0C578}" dt="2022-01-22T02:42:02.102" v="389" actId="20577"/>
          <ac:spMkLst>
            <pc:docMk/>
            <pc:sldMk cId="749193719" sldId="273"/>
            <ac:spMk id="2" creationId="{DA9E17F9-EC1E-40B0-8C66-49516FE9881E}"/>
          </ac:spMkLst>
        </pc:spChg>
        <pc:spChg chg="mod">
          <ac:chgData name="Reiji KOBAYASHI" userId="34112ac1-4c34-4e4b-972a-35b76f02b083" providerId="ADAL" clId="{AD954A5A-9944-40D9-86B1-EF38F3B0C578}" dt="2022-01-22T02:45:57.728" v="413" actId="14100"/>
          <ac:spMkLst>
            <pc:docMk/>
            <pc:sldMk cId="749193719" sldId="273"/>
            <ac:spMk id="16" creationId="{4EAEC92C-C230-42FA-AA04-A6EEDE530CB8}"/>
          </ac:spMkLst>
        </pc:spChg>
        <pc:spChg chg="mod">
          <ac:chgData name="Reiji KOBAYASHI" userId="34112ac1-4c34-4e4b-972a-35b76f02b083" providerId="ADAL" clId="{AD954A5A-9944-40D9-86B1-EF38F3B0C578}" dt="2022-01-22T02:44:05.909" v="411" actId="1076"/>
          <ac:spMkLst>
            <pc:docMk/>
            <pc:sldMk cId="749193719" sldId="273"/>
            <ac:spMk id="17" creationId="{0CA85644-A14B-4D15-8999-31297DE7C82C}"/>
          </ac:spMkLst>
        </pc:spChg>
        <pc:spChg chg="mod">
          <ac:chgData name="Reiji KOBAYASHI" userId="34112ac1-4c34-4e4b-972a-35b76f02b083" providerId="ADAL" clId="{AD954A5A-9944-40D9-86B1-EF38F3B0C578}" dt="2022-01-22T02:41:43.260" v="373" actId="1076"/>
          <ac:spMkLst>
            <pc:docMk/>
            <pc:sldMk cId="749193719" sldId="273"/>
            <ac:spMk id="21" creationId="{C318DD3A-7F78-4D01-8939-C1DAF9B85C53}"/>
          </ac:spMkLst>
        </pc:spChg>
        <pc:picChg chg="mod">
          <ac:chgData name="Reiji KOBAYASHI" userId="34112ac1-4c34-4e4b-972a-35b76f02b083" providerId="ADAL" clId="{AD954A5A-9944-40D9-86B1-EF38F3B0C578}" dt="2022-01-22T02:43:23.269" v="408" actId="1076"/>
          <ac:picMkLst>
            <pc:docMk/>
            <pc:sldMk cId="749193719" sldId="273"/>
            <ac:picMk id="5" creationId="{D3688219-5320-480C-A40C-1F6C53A44B22}"/>
          </ac:picMkLst>
        </pc:picChg>
        <pc:cxnChg chg="mod">
          <ac:chgData name="Reiji KOBAYASHI" userId="34112ac1-4c34-4e4b-972a-35b76f02b083" providerId="ADAL" clId="{AD954A5A-9944-40D9-86B1-EF38F3B0C578}" dt="2022-01-22T02:44:05.909" v="411" actId="1076"/>
          <ac:cxnSpMkLst>
            <pc:docMk/>
            <pc:sldMk cId="749193719" sldId="273"/>
            <ac:cxnSpMk id="22" creationId="{500E7990-F4E8-41E4-B9D3-6D607F94B193}"/>
          </ac:cxnSpMkLst>
        </pc:cxnChg>
      </pc:sldChg>
      <pc:sldChg chg="modSp mod">
        <pc:chgData name="Reiji KOBAYASHI" userId="34112ac1-4c34-4e4b-972a-35b76f02b083" providerId="ADAL" clId="{AD954A5A-9944-40D9-86B1-EF38F3B0C578}" dt="2022-01-22T13:41:36.220" v="1048" actId="20577"/>
        <pc:sldMkLst>
          <pc:docMk/>
          <pc:sldMk cId="845379932" sldId="280"/>
        </pc:sldMkLst>
        <pc:spChg chg="mod">
          <ac:chgData name="Reiji KOBAYASHI" userId="34112ac1-4c34-4e4b-972a-35b76f02b083" providerId="ADAL" clId="{AD954A5A-9944-40D9-86B1-EF38F3B0C578}" dt="2022-01-22T01:44:14.536" v="49"/>
          <ac:spMkLst>
            <pc:docMk/>
            <pc:sldMk cId="845379932" sldId="280"/>
            <ac:spMk id="3"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4"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5"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6" creationId="{00000000-0000-0000-0000-000000000000}"/>
          </ac:spMkLst>
        </pc:spChg>
        <pc:spChg chg="mod">
          <ac:chgData name="Reiji KOBAYASHI" userId="34112ac1-4c34-4e4b-972a-35b76f02b083" providerId="ADAL" clId="{AD954A5A-9944-40D9-86B1-EF38F3B0C578}" dt="2022-01-22T13:41:36.220" v="1048" actId="20577"/>
          <ac:spMkLst>
            <pc:docMk/>
            <pc:sldMk cId="845379932" sldId="280"/>
            <ac:spMk id="7" creationId="{00000000-0000-0000-0000-000000000000}"/>
          </ac:spMkLst>
        </pc:spChg>
      </pc:sldChg>
      <pc:sldChg chg="modSp mod">
        <pc:chgData name="Reiji KOBAYASHI" userId="34112ac1-4c34-4e4b-972a-35b76f02b083" providerId="ADAL" clId="{AD954A5A-9944-40D9-86B1-EF38F3B0C578}" dt="2022-01-22T03:54:23.071" v="912" actId="14100"/>
        <pc:sldMkLst>
          <pc:docMk/>
          <pc:sldMk cId="4253402532" sldId="283"/>
        </pc:sldMkLst>
        <pc:spChg chg="mod">
          <ac:chgData name="Reiji KOBAYASHI" userId="34112ac1-4c34-4e4b-972a-35b76f02b083" providerId="ADAL" clId="{AD954A5A-9944-40D9-86B1-EF38F3B0C578}" dt="2022-01-22T01:44:14.536" v="49"/>
          <ac:spMkLst>
            <pc:docMk/>
            <pc:sldMk cId="4253402532" sldId="283"/>
            <ac:spMk id="2" creationId="{CA1291A6-712C-4082-9DC3-70D0949DB9B7}"/>
          </ac:spMkLst>
        </pc:spChg>
        <pc:spChg chg="mod">
          <ac:chgData name="Reiji KOBAYASHI" userId="34112ac1-4c34-4e4b-972a-35b76f02b083" providerId="ADAL" clId="{AD954A5A-9944-40D9-86B1-EF38F3B0C578}" dt="2022-01-22T03:47:20.639" v="814" actId="20577"/>
          <ac:spMkLst>
            <pc:docMk/>
            <pc:sldMk cId="4253402532" sldId="283"/>
            <ac:spMk id="6" creationId="{5F598FEC-6AD4-4849-AF14-152F878F3C86}"/>
          </ac:spMkLst>
        </pc:spChg>
        <pc:spChg chg="mod">
          <ac:chgData name="Reiji KOBAYASHI" userId="34112ac1-4c34-4e4b-972a-35b76f02b083" providerId="ADAL" clId="{AD954A5A-9944-40D9-86B1-EF38F3B0C578}" dt="2022-01-22T03:51:35.947" v="848"/>
          <ac:spMkLst>
            <pc:docMk/>
            <pc:sldMk cId="4253402532" sldId="283"/>
            <ac:spMk id="19" creationId="{66804B03-E150-48AD-9BEE-01E36775797E}"/>
          </ac:spMkLst>
        </pc:spChg>
        <pc:spChg chg="mod">
          <ac:chgData name="Reiji KOBAYASHI" userId="34112ac1-4c34-4e4b-972a-35b76f02b083" providerId="ADAL" clId="{AD954A5A-9944-40D9-86B1-EF38F3B0C578}" dt="2022-01-22T03:49:59.720" v="835" actId="1076"/>
          <ac:spMkLst>
            <pc:docMk/>
            <pc:sldMk cId="4253402532" sldId="283"/>
            <ac:spMk id="21" creationId="{7E11E81A-194B-4E07-806A-F56A49DA6F21}"/>
          </ac:spMkLst>
        </pc:spChg>
        <pc:spChg chg="mod">
          <ac:chgData name="Reiji KOBAYASHI" userId="34112ac1-4c34-4e4b-972a-35b76f02b083" providerId="ADAL" clId="{AD954A5A-9944-40D9-86B1-EF38F3B0C578}" dt="2022-01-22T03:46:48.510" v="810"/>
          <ac:spMkLst>
            <pc:docMk/>
            <pc:sldMk cId="4253402532" sldId="283"/>
            <ac:spMk id="28" creationId="{B5F610A6-91C3-4AAC-860E-DA46F06E6BF6}"/>
          </ac:spMkLst>
        </pc:spChg>
        <pc:spChg chg="mod">
          <ac:chgData name="Reiji KOBAYASHI" userId="34112ac1-4c34-4e4b-972a-35b76f02b083" providerId="ADAL" clId="{AD954A5A-9944-40D9-86B1-EF38F3B0C578}" dt="2022-01-22T03:52:45.592" v="878" actId="20577"/>
          <ac:spMkLst>
            <pc:docMk/>
            <pc:sldMk cId="4253402532" sldId="283"/>
            <ac:spMk id="30" creationId="{BA95EC14-642F-4088-A06E-F5D2DBC8B6FA}"/>
          </ac:spMkLst>
        </pc:spChg>
        <pc:spChg chg="mod">
          <ac:chgData name="Reiji KOBAYASHI" userId="34112ac1-4c34-4e4b-972a-35b76f02b083" providerId="ADAL" clId="{AD954A5A-9944-40D9-86B1-EF38F3B0C578}" dt="2022-01-22T03:52:40.024" v="870" actId="20577"/>
          <ac:spMkLst>
            <pc:docMk/>
            <pc:sldMk cId="4253402532" sldId="283"/>
            <ac:spMk id="32" creationId="{F9AF0FC0-E6F5-40E8-86A9-8EF39A816DB1}"/>
          </ac:spMkLst>
        </pc:spChg>
        <pc:spChg chg="mod">
          <ac:chgData name="Reiji KOBAYASHI" userId="34112ac1-4c34-4e4b-972a-35b76f02b083" providerId="ADAL" clId="{AD954A5A-9944-40D9-86B1-EF38F3B0C578}" dt="2022-01-22T03:52:28.200" v="862" actId="20577"/>
          <ac:spMkLst>
            <pc:docMk/>
            <pc:sldMk cId="4253402532" sldId="283"/>
            <ac:spMk id="33" creationId="{586AE766-6CE5-4BFA-9101-23126C18E33E}"/>
          </ac:spMkLst>
        </pc:spChg>
        <pc:spChg chg="mod">
          <ac:chgData name="Reiji KOBAYASHI" userId="34112ac1-4c34-4e4b-972a-35b76f02b083" providerId="ADAL" clId="{AD954A5A-9944-40D9-86B1-EF38F3B0C578}" dt="2022-01-22T03:52:13.381" v="852" actId="14100"/>
          <ac:spMkLst>
            <pc:docMk/>
            <pc:sldMk cId="4253402532" sldId="283"/>
            <ac:spMk id="38" creationId="{0CD35D21-C3ED-4B8B-AE3A-57932DD3B3D6}"/>
          </ac:spMkLst>
        </pc:spChg>
        <pc:spChg chg="mod">
          <ac:chgData name="Reiji KOBAYASHI" userId="34112ac1-4c34-4e4b-972a-35b76f02b083" providerId="ADAL" clId="{AD954A5A-9944-40D9-86B1-EF38F3B0C578}" dt="2022-01-22T03:46:04.054" v="797" actId="20577"/>
          <ac:spMkLst>
            <pc:docMk/>
            <pc:sldMk cId="4253402532" sldId="283"/>
            <ac:spMk id="39" creationId="{6652D95C-E0A2-471B-9A2A-E878A55B8C57}"/>
          </ac:spMkLst>
        </pc:spChg>
        <pc:spChg chg="mod">
          <ac:chgData name="Reiji KOBAYASHI" userId="34112ac1-4c34-4e4b-972a-35b76f02b083" providerId="ADAL" clId="{AD954A5A-9944-40D9-86B1-EF38F3B0C578}" dt="2022-01-22T03:54:23.071" v="912" actId="14100"/>
          <ac:spMkLst>
            <pc:docMk/>
            <pc:sldMk cId="4253402532" sldId="283"/>
            <ac:spMk id="41" creationId="{6BED92F8-27C8-4A4A-AA55-E066A4097E46}"/>
          </ac:spMkLst>
        </pc:spChg>
        <pc:spChg chg="mod">
          <ac:chgData name="Reiji KOBAYASHI" userId="34112ac1-4c34-4e4b-972a-35b76f02b083" providerId="ADAL" clId="{AD954A5A-9944-40D9-86B1-EF38F3B0C578}" dt="2022-01-22T03:52:56.418" v="894" actId="20577"/>
          <ac:spMkLst>
            <pc:docMk/>
            <pc:sldMk cId="4253402532" sldId="283"/>
            <ac:spMk id="49" creationId="{E74FD232-6925-4005-AEB3-67546C008B20}"/>
          </ac:spMkLst>
        </pc:spChg>
        <pc:spChg chg="mod">
          <ac:chgData name="Reiji KOBAYASHI" userId="34112ac1-4c34-4e4b-972a-35b76f02b083" providerId="ADAL" clId="{AD954A5A-9944-40D9-86B1-EF38F3B0C578}" dt="2022-01-22T03:53:02.119" v="901" actId="20577"/>
          <ac:spMkLst>
            <pc:docMk/>
            <pc:sldMk cId="4253402532" sldId="283"/>
            <ac:spMk id="58" creationId="{87495460-B69E-4595-A970-91884BA67588}"/>
          </ac:spMkLst>
        </pc:spChg>
        <pc:spChg chg="mod">
          <ac:chgData name="Reiji KOBAYASHI" userId="34112ac1-4c34-4e4b-972a-35b76f02b083" providerId="ADAL" clId="{AD954A5A-9944-40D9-86B1-EF38F3B0C578}" dt="2022-01-22T03:54:03.051" v="908" actId="1076"/>
          <ac:spMkLst>
            <pc:docMk/>
            <pc:sldMk cId="4253402532" sldId="283"/>
            <ac:spMk id="61" creationId="{ACE904B3-E49A-41F0-8BB9-E8255591585E}"/>
          </ac:spMkLst>
        </pc:spChg>
        <pc:spChg chg="mod">
          <ac:chgData name="Reiji KOBAYASHI" userId="34112ac1-4c34-4e4b-972a-35b76f02b083" providerId="ADAL" clId="{AD954A5A-9944-40D9-86B1-EF38F3B0C578}" dt="2022-01-22T03:51:46.558" v="849" actId="1076"/>
          <ac:spMkLst>
            <pc:docMk/>
            <pc:sldMk cId="4253402532" sldId="283"/>
            <ac:spMk id="62" creationId="{B407A5E5-D709-43B0-B548-10AE0CCF7FC7}"/>
          </ac:spMkLst>
        </pc:spChg>
        <pc:picChg chg="mod">
          <ac:chgData name="Reiji KOBAYASHI" userId="34112ac1-4c34-4e4b-972a-35b76f02b083" providerId="ADAL" clId="{AD954A5A-9944-40D9-86B1-EF38F3B0C578}" dt="2022-01-22T03:44:38.600" v="778" actId="14826"/>
          <ac:picMkLst>
            <pc:docMk/>
            <pc:sldMk cId="4253402532" sldId="283"/>
            <ac:picMk id="10" creationId="{E40005B8-F490-4AE7-971F-C9A4F8658157}"/>
          </ac:picMkLst>
        </pc:picChg>
        <pc:cxnChg chg="mod">
          <ac:chgData name="Reiji KOBAYASHI" userId="34112ac1-4c34-4e4b-972a-35b76f02b083" providerId="ADAL" clId="{AD954A5A-9944-40D9-86B1-EF38F3B0C578}" dt="2022-01-22T03:49:53.696" v="834" actId="688"/>
          <ac:cxnSpMkLst>
            <pc:docMk/>
            <pc:sldMk cId="4253402532" sldId="283"/>
            <ac:cxnSpMk id="14" creationId="{FD495AC2-7A7B-425A-BC84-A538457DC7FC}"/>
          </ac:cxnSpMkLst>
        </pc:cxnChg>
        <pc:cxnChg chg="mod">
          <ac:chgData name="Reiji KOBAYASHI" userId="34112ac1-4c34-4e4b-972a-35b76f02b083" providerId="ADAL" clId="{AD954A5A-9944-40D9-86B1-EF38F3B0C578}" dt="2022-01-22T03:53:53.401" v="907" actId="1076"/>
          <ac:cxnSpMkLst>
            <pc:docMk/>
            <pc:sldMk cId="4253402532" sldId="283"/>
            <ac:cxnSpMk id="34" creationId="{4C6F3868-BA5A-4F57-9601-482BAAFBABA5}"/>
          </ac:cxnSpMkLst>
        </pc:cxnChg>
        <pc:cxnChg chg="mod">
          <ac:chgData name="Reiji KOBAYASHI" userId="34112ac1-4c34-4e4b-972a-35b76f02b083" providerId="ADAL" clId="{AD954A5A-9944-40D9-86B1-EF38F3B0C578}" dt="2022-01-22T03:52:16.641" v="853" actId="1076"/>
          <ac:cxnSpMkLst>
            <pc:docMk/>
            <pc:sldMk cId="4253402532" sldId="283"/>
            <ac:cxnSpMk id="35" creationId="{1A9E3C68-5AA1-4899-8BAF-0F6AB6D9B471}"/>
          </ac:cxnSpMkLst>
        </pc:cxnChg>
        <pc:cxnChg chg="mod">
          <ac:chgData name="Reiji KOBAYASHI" userId="34112ac1-4c34-4e4b-972a-35b76f02b083" providerId="ADAL" clId="{AD954A5A-9944-40D9-86B1-EF38F3B0C578}" dt="2022-01-22T03:51:46.558" v="849" actId="107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AD954A5A-9944-40D9-86B1-EF38F3B0C578}" dt="2022-01-22T03:08:23.832" v="550" actId="14100"/>
        <pc:sldMkLst>
          <pc:docMk/>
          <pc:sldMk cId="1912400941" sldId="288"/>
        </pc:sldMkLst>
        <pc:spChg chg="mod ord">
          <ac:chgData name="Reiji KOBAYASHI" userId="34112ac1-4c34-4e4b-972a-35b76f02b083" providerId="ADAL" clId="{AD954A5A-9944-40D9-86B1-EF38F3B0C578}" dt="2022-01-22T01:44:15.807" v="54" actId="700"/>
          <ac:spMkLst>
            <pc:docMk/>
            <pc:sldMk cId="1912400941" sldId="288"/>
            <ac:spMk id="2" creationId="{D510C2A5-2D92-4935-86F7-261740E39F25}"/>
          </ac:spMkLst>
        </pc:spChg>
        <pc:spChg chg="mod ord">
          <ac:chgData name="Reiji KOBAYASHI" userId="34112ac1-4c34-4e4b-972a-35b76f02b083" providerId="ADAL" clId="{AD954A5A-9944-40D9-86B1-EF38F3B0C578}" dt="2022-01-22T02:01:18.460" v="216" actId="20577"/>
          <ac:spMkLst>
            <pc:docMk/>
            <pc:sldMk cId="1912400941" sldId="288"/>
            <ac:spMk id="9" creationId="{06FCF526-1FC7-4351-9B12-40AB36D29B42}"/>
          </ac:spMkLst>
        </pc:spChg>
        <pc:spChg chg="add del mod">
          <ac:chgData name="Reiji KOBAYASHI" userId="34112ac1-4c34-4e4b-972a-35b76f02b083" providerId="ADAL" clId="{AD954A5A-9944-40D9-86B1-EF38F3B0C578}" dt="2022-01-22T02:03:47.454" v="256" actId="22"/>
          <ac:spMkLst>
            <pc:docMk/>
            <pc:sldMk cId="1912400941" sldId="288"/>
            <ac:spMk id="10" creationId="{E5195D95-43FB-4E1B-A518-F790A18B5AC0}"/>
          </ac:spMkLst>
        </pc:spChg>
        <pc:spChg chg="add mod">
          <ac:chgData name="Reiji KOBAYASHI" userId="34112ac1-4c34-4e4b-972a-35b76f02b083" providerId="ADAL" clId="{AD954A5A-9944-40D9-86B1-EF38F3B0C578}" dt="2022-01-22T02:04:00.396" v="259" actId="1076"/>
          <ac:spMkLst>
            <pc:docMk/>
            <pc:sldMk cId="1912400941" sldId="288"/>
            <ac:spMk id="12" creationId="{95CD8783-4A02-4C6F-AA50-9B6ECFF74552}"/>
          </ac:spMkLst>
        </pc:spChg>
        <pc:spChg chg="add mod">
          <ac:chgData name="Reiji KOBAYASHI" userId="34112ac1-4c34-4e4b-972a-35b76f02b083" providerId="ADAL" clId="{AD954A5A-9944-40D9-86B1-EF38F3B0C578}" dt="2022-01-22T02:04:10.847" v="273" actId="1076"/>
          <ac:spMkLst>
            <pc:docMk/>
            <pc:sldMk cId="1912400941" sldId="288"/>
            <ac:spMk id="13" creationId="{A0CAED98-5206-46DC-B8AA-460FF6638A64}"/>
          </ac:spMkLst>
        </pc:spChg>
        <pc:spChg chg="add mod">
          <ac:chgData name="Reiji KOBAYASHI" userId="34112ac1-4c34-4e4b-972a-35b76f02b083" providerId="ADAL" clId="{AD954A5A-9944-40D9-86B1-EF38F3B0C578}" dt="2022-01-22T02:08:28.305" v="352" actId="1076"/>
          <ac:spMkLst>
            <pc:docMk/>
            <pc:sldMk cId="1912400941" sldId="288"/>
            <ac:spMk id="14" creationId="{95AC53BA-2827-47BA-BEF1-B4AB4D159515}"/>
          </ac:spMkLst>
        </pc:spChg>
        <pc:spChg chg="add mod">
          <ac:chgData name="Reiji KOBAYASHI" userId="34112ac1-4c34-4e4b-972a-35b76f02b083" providerId="ADAL" clId="{AD954A5A-9944-40D9-86B1-EF38F3B0C578}" dt="2022-01-22T02:06:42.362" v="346" actId="1076"/>
          <ac:spMkLst>
            <pc:docMk/>
            <pc:sldMk cId="1912400941" sldId="288"/>
            <ac:spMk id="15" creationId="{45DBA688-67AE-42CC-956D-EEC867FE170A}"/>
          </ac:spMkLst>
        </pc:spChg>
        <pc:spChg chg="mod">
          <ac:chgData name="Reiji KOBAYASHI" userId="34112ac1-4c34-4e4b-972a-35b76f02b083" providerId="ADAL" clId="{AD954A5A-9944-40D9-86B1-EF38F3B0C578}" dt="2022-01-22T03:08:23.832" v="550" actId="14100"/>
          <ac:spMkLst>
            <pc:docMk/>
            <pc:sldMk cId="1912400941" sldId="288"/>
            <ac:spMk id="16" creationId="{9ED92C14-DBB9-4B05-828F-A257864F3363}"/>
          </ac:spMkLst>
        </pc:spChg>
        <pc:spChg chg="add mod">
          <ac:chgData name="Reiji KOBAYASHI" userId="34112ac1-4c34-4e4b-972a-35b76f02b083" providerId="ADAL" clId="{AD954A5A-9944-40D9-86B1-EF38F3B0C578}" dt="2022-01-22T02:08:13.435" v="349" actId="1076"/>
          <ac:spMkLst>
            <pc:docMk/>
            <pc:sldMk cId="1912400941" sldId="288"/>
            <ac:spMk id="17" creationId="{EEE1ABDE-A8A3-4D3B-862D-679293518CBC}"/>
          </ac:spMkLst>
        </pc:spChg>
        <pc:spChg chg="mod ord">
          <ac:chgData name="Reiji KOBAYASHI" userId="34112ac1-4c34-4e4b-972a-35b76f02b083" providerId="ADAL" clId="{AD954A5A-9944-40D9-86B1-EF38F3B0C578}" dt="2022-01-22T02:03:05.051" v="251" actId="1076"/>
          <ac:spMkLst>
            <pc:docMk/>
            <pc:sldMk cId="1912400941" sldId="288"/>
            <ac:spMk id="29" creationId="{ABAD6DA9-AB06-4A1E-BA9D-EAF0AE070006}"/>
          </ac:spMkLst>
        </pc:spChg>
        <pc:picChg chg="add mod ord">
          <ac:chgData name="Reiji KOBAYASHI" userId="34112ac1-4c34-4e4b-972a-35b76f02b083" providerId="ADAL" clId="{AD954A5A-9944-40D9-86B1-EF38F3B0C578}" dt="2022-01-22T02:02:57.122" v="250" actId="14100"/>
          <ac:picMkLst>
            <pc:docMk/>
            <pc:sldMk cId="1912400941" sldId="288"/>
            <ac:picMk id="4" creationId="{E3A84035-EA74-4AF3-84F7-F31EB38FFB85}"/>
          </ac:picMkLst>
        </pc:picChg>
        <pc:picChg chg="del">
          <ac:chgData name="Reiji KOBAYASHI" userId="34112ac1-4c34-4e4b-972a-35b76f02b083" providerId="ADAL" clId="{AD954A5A-9944-40D9-86B1-EF38F3B0C578}" dt="2022-01-22T02:01:57.128" v="217" actId="478"/>
          <ac:picMkLst>
            <pc:docMk/>
            <pc:sldMk cId="1912400941" sldId="288"/>
            <ac:picMk id="5" creationId="{02FC2B73-2593-4C26-8395-2284B334350A}"/>
          </ac:picMkLst>
        </pc:picChg>
        <pc:cxnChg chg="add mod">
          <ac:chgData name="Reiji KOBAYASHI" userId="34112ac1-4c34-4e4b-972a-35b76f02b083" providerId="ADAL" clId="{AD954A5A-9944-40D9-86B1-EF38F3B0C578}" dt="2022-01-22T02:06:30.383" v="342" actId="14100"/>
          <ac:cxnSpMkLst>
            <pc:docMk/>
            <pc:sldMk cId="1912400941" sldId="288"/>
            <ac:cxnSpMk id="11" creationId="{A789BB66-77AD-44F7-829E-FCC033FB1971}"/>
          </ac:cxnSpMkLst>
        </pc:cxnChg>
        <pc:cxnChg chg="add mod">
          <ac:chgData name="Reiji KOBAYASHI" userId="34112ac1-4c34-4e4b-972a-35b76f02b083" providerId="ADAL" clId="{AD954A5A-9944-40D9-86B1-EF38F3B0C578}" dt="2022-01-22T02:06:22.733" v="341" actId="14100"/>
          <ac:cxnSpMkLst>
            <pc:docMk/>
            <pc:sldMk cId="1912400941" sldId="288"/>
            <ac:cxnSpMk id="19" creationId="{72019B96-1BB9-42D2-826F-465BAFC4A1D2}"/>
          </ac:cxnSpMkLst>
        </pc:cxnChg>
        <pc:cxnChg chg="add mod">
          <ac:chgData name="Reiji KOBAYASHI" userId="34112ac1-4c34-4e4b-972a-35b76f02b083" providerId="ADAL" clId="{AD954A5A-9944-40D9-86B1-EF38F3B0C578}" dt="2022-01-22T02:07:14.714" v="348" actId="14100"/>
          <ac:cxnSpMkLst>
            <pc:docMk/>
            <pc:sldMk cId="1912400941" sldId="288"/>
            <ac:cxnSpMk id="24" creationId="{2E7504B1-46F8-47FD-AE00-C28B380F6AA6}"/>
          </ac:cxnSpMkLst>
        </pc:cxnChg>
        <pc:cxnChg chg="add mod">
          <ac:chgData name="Reiji KOBAYASHI" userId="34112ac1-4c34-4e4b-972a-35b76f02b083" providerId="ADAL" clId="{AD954A5A-9944-40D9-86B1-EF38F3B0C578}" dt="2022-01-22T02:08:37.651" v="354" actId="14100"/>
          <ac:cxnSpMkLst>
            <pc:docMk/>
            <pc:sldMk cId="1912400941" sldId="288"/>
            <ac:cxnSpMk id="28" creationId="{DA921534-ABEB-4C97-956B-204135202B96}"/>
          </ac:cxnSpMkLst>
        </pc:cxnChg>
        <pc:cxnChg chg="add mod">
          <ac:chgData name="Reiji KOBAYASHI" userId="34112ac1-4c34-4e4b-972a-35b76f02b083" providerId="ADAL" clId="{AD954A5A-9944-40D9-86B1-EF38F3B0C578}" dt="2022-01-22T02:08:53.295" v="359" actId="14100"/>
          <ac:cxnSpMkLst>
            <pc:docMk/>
            <pc:sldMk cId="1912400941" sldId="288"/>
            <ac:cxnSpMk id="31" creationId="{19318528-90A3-4E45-9C61-493690B8F8EE}"/>
          </ac:cxnSpMkLst>
        </pc:cxnChg>
      </pc:sldChg>
      <pc:sldChg chg="delSp modSp mod">
        <pc:chgData name="Reiji KOBAYASHI" userId="34112ac1-4c34-4e4b-972a-35b76f02b083" providerId="ADAL" clId="{AD954A5A-9944-40D9-86B1-EF38F3B0C578}" dt="2022-01-22T02:40:37.370" v="368" actId="14100"/>
        <pc:sldMkLst>
          <pc:docMk/>
          <pc:sldMk cId="1255591680" sldId="289"/>
        </pc:sldMkLst>
        <pc:spChg chg="mod">
          <ac:chgData name="Reiji KOBAYASHI" userId="34112ac1-4c34-4e4b-972a-35b76f02b083" providerId="ADAL" clId="{AD954A5A-9944-40D9-86B1-EF38F3B0C578}" dt="2022-01-22T01:44:14.536" v="49"/>
          <ac:spMkLst>
            <pc:docMk/>
            <pc:sldMk cId="1255591680" sldId="289"/>
            <ac:spMk id="2" creationId="{4877E61F-F12A-4732-BD49-C0ABDA654B6D}"/>
          </ac:spMkLst>
        </pc:spChg>
        <pc:spChg chg="mod">
          <ac:chgData name="Reiji KOBAYASHI" userId="34112ac1-4c34-4e4b-972a-35b76f02b083" providerId="ADAL" clId="{AD954A5A-9944-40D9-86B1-EF38F3B0C578}" dt="2022-01-22T02:40:27.838" v="367" actId="20577"/>
          <ac:spMkLst>
            <pc:docMk/>
            <pc:sldMk cId="1255591680" sldId="289"/>
            <ac:spMk id="10" creationId="{58CC2627-E4C3-4F35-93C0-28472298117C}"/>
          </ac:spMkLst>
        </pc:spChg>
        <pc:spChg chg="del">
          <ac:chgData name="Reiji KOBAYASHI" userId="34112ac1-4c34-4e4b-972a-35b76f02b083" providerId="ADAL" clId="{AD954A5A-9944-40D9-86B1-EF38F3B0C578}" dt="2022-01-22T02:39:36.020" v="362" actId="478"/>
          <ac:spMkLst>
            <pc:docMk/>
            <pc:sldMk cId="1255591680" sldId="289"/>
            <ac:spMk id="11" creationId="{FA98CA81-20F2-4624-B3BA-62B38DF980A8}"/>
          </ac:spMkLst>
        </pc:spChg>
        <pc:spChg chg="mod">
          <ac:chgData name="Reiji KOBAYASHI" userId="34112ac1-4c34-4e4b-972a-35b76f02b083" providerId="ADAL" clId="{AD954A5A-9944-40D9-86B1-EF38F3B0C578}" dt="2022-01-22T02:40:37.370" v="368" actId="14100"/>
          <ac:spMkLst>
            <pc:docMk/>
            <pc:sldMk cId="1255591680" sldId="289"/>
            <ac:spMk id="12" creationId="{E31F9B64-70DE-418F-9AA2-0908DE9779C7}"/>
          </ac:spMkLst>
        </pc:spChg>
        <pc:picChg chg="mod">
          <ac:chgData name="Reiji KOBAYASHI" userId="34112ac1-4c34-4e4b-972a-35b76f02b083" providerId="ADAL" clId="{AD954A5A-9944-40D9-86B1-EF38F3B0C578}" dt="2022-01-22T02:39:30.399" v="361" actId="14826"/>
          <ac:picMkLst>
            <pc:docMk/>
            <pc:sldMk cId="1255591680" sldId="289"/>
            <ac:picMk id="3" creationId="{B615B947-B489-4FA7-9239-82B954559FE8}"/>
          </ac:picMkLst>
        </pc:picChg>
        <pc:picChg chg="mod">
          <ac:chgData name="Reiji KOBAYASHI" userId="34112ac1-4c34-4e4b-972a-35b76f02b083" providerId="ADAL" clId="{AD954A5A-9944-40D9-86B1-EF38F3B0C578}" dt="2022-01-22T02:40:16.191" v="364" actId="14826"/>
          <ac:picMkLst>
            <pc:docMk/>
            <pc:sldMk cId="1255591680" sldId="289"/>
            <ac:picMk id="4" creationId="{F40687F5-AAD2-424C-B635-4F27A20E577F}"/>
          </ac:picMkLst>
        </pc:picChg>
        <pc:cxnChg chg="del">
          <ac:chgData name="Reiji KOBAYASHI" userId="34112ac1-4c34-4e4b-972a-35b76f02b083" providerId="ADAL" clId="{AD954A5A-9944-40D9-86B1-EF38F3B0C578}" dt="2022-01-22T02:39:41.214" v="363" actId="478"/>
          <ac:cxnSpMkLst>
            <pc:docMk/>
            <pc:sldMk cId="1255591680" sldId="289"/>
            <ac:cxnSpMk id="13" creationId="{D70E8355-E984-4106-9B85-D67ABFE597FC}"/>
          </ac:cxnSpMkLst>
        </pc:cxnChg>
      </pc:sldChg>
      <pc:sldChg chg="delSp modSp mod">
        <pc:chgData name="Reiji KOBAYASHI" userId="34112ac1-4c34-4e4b-972a-35b76f02b083" providerId="ADAL" clId="{AD954A5A-9944-40D9-86B1-EF38F3B0C578}" dt="2022-01-22T02:47:35.824" v="469" actId="20577"/>
        <pc:sldMkLst>
          <pc:docMk/>
          <pc:sldMk cId="3453942406" sldId="292"/>
        </pc:sldMkLst>
        <pc:spChg chg="mod">
          <ac:chgData name="Reiji KOBAYASHI" userId="34112ac1-4c34-4e4b-972a-35b76f02b083" providerId="ADAL" clId="{AD954A5A-9944-40D9-86B1-EF38F3B0C578}" dt="2022-01-22T01:44:14.536" v="49"/>
          <ac:spMkLst>
            <pc:docMk/>
            <pc:sldMk cId="3453942406" sldId="292"/>
            <ac:spMk id="2" creationId="{511F6D51-D86E-45FE-AC95-B960BC44D96F}"/>
          </ac:spMkLst>
        </pc:spChg>
        <pc:spChg chg="mod">
          <ac:chgData name="Reiji KOBAYASHI" userId="34112ac1-4c34-4e4b-972a-35b76f02b083" providerId="ADAL" clId="{AD954A5A-9944-40D9-86B1-EF38F3B0C578}" dt="2022-01-22T02:47:05.373" v="440" actId="1076"/>
          <ac:spMkLst>
            <pc:docMk/>
            <pc:sldMk cId="3453942406" sldId="292"/>
            <ac:spMk id="8" creationId="{B9471652-8DAE-4A0B-87C1-CFC3E6C5ABA8}"/>
          </ac:spMkLst>
        </pc:spChg>
        <pc:spChg chg="mod">
          <ac:chgData name="Reiji KOBAYASHI" userId="34112ac1-4c34-4e4b-972a-35b76f02b083" providerId="ADAL" clId="{AD954A5A-9944-40D9-86B1-EF38F3B0C578}" dt="2022-01-22T02:47:25.491" v="457" actId="1038"/>
          <ac:spMkLst>
            <pc:docMk/>
            <pc:sldMk cId="3453942406" sldId="292"/>
            <ac:spMk id="9" creationId="{D54230E6-3F4F-4A1F-9BCD-5AF84A7B6488}"/>
          </ac:spMkLst>
        </pc:spChg>
        <pc:spChg chg="del">
          <ac:chgData name="Reiji KOBAYASHI" userId="34112ac1-4c34-4e4b-972a-35b76f02b083" providerId="ADAL" clId="{AD954A5A-9944-40D9-86B1-EF38F3B0C578}" dt="2022-01-22T02:46:13.349" v="414" actId="478"/>
          <ac:spMkLst>
            <pc:docMk/>
            <pc:sldMk cId="3453942406" sldId="292"/>
            <ac:spMk id="10" creationId="{4EFACDFF-B440-4855-B039-1A085353C08C}"/>
          </ac:spMkLst>
        </pc:spChg>
        <pc:spChg chg="mod">
          <ac:chgData name="Reiji KOBAYASHI" userId="34112ac1-4c34-4e4b-972a-35b76f02b083" providerId="ADAL" clId="{AD954A5A-9944-40D9-86B1-EF38F3B0C578}" dt="2022-01-22T02:47:35.824" v="469" actId="20577"/>
          <ac:spMkLst>
            <pc:docMk/>
            <pc:sldMk cId="3453942406" sldId="292"/>
            <ac:spMk id="12" creationId="{47E35C91-1A9F-4E68-857A-45C8BD96229B}"/>
          </ac:spMkLst>
        </pc:spChg>
        <pc:spChg chg="del">
          <ac:chgData name="Reiji KOBAYASHI" userId="34112ac1-4c34-4e4b-972a-35b76f02b083" providerId="ADAL" clId="{AD954A5A-9944-40D9-86B1-EF38F3B0C578}" dt="2022-01-22T02:46:53.412" v="438" actId="478"/>
          <ac:spMkLst>
            <pc:docMk/>
            <pc:sldMk cId="3453942406" sldId="292"/>
            <ac:spMk id="13" creationId="{C494F620-9EB2-43D0-9D5D-00ABC82DB74D}"/>
          </ac:spMkLst>
        </pc:spChg>
        <pc:spChg chg="del">
          <ac:chgData name="Reiji KOBAYASHI" userId="34112ac1-4c34-4e4b-972a-35b76f02b083" providerId="ADAL" clId="{AD954A5A-9944-40D9-86B1-EF38F3B0C578}" dt="2022-01-22T02:46:17.997" v="415" actId="478"/>
          <ac:spMkLst>
            <pc:docMk/>
            <pc:sldMk cId="3453942406" sldId="292"/>
            <ac:spMk id="14" creationId="{4FA7444A-EEFF-48E9-80E1-2EE096E8546F}"/>
          </ac:spMkLst>
        </pc:spChg>
        <pc:picChg chg="mod">
          <ac:chgData name="Reiji KOBAYASHI" userId="34112ac1-4c34-4e4b-972a-35b76f02b083" providerId="ADAL" clId="{AD954A5A-9944-40D9-86B1-EF38F3B0C578}" dt="2022-01-22T02:47:15.107" v="442" actId="1076"/>
          <ac:picMkLst>
            <pc:docMk/>
            <pc:sldMk cId="3453942406" sldId="292"/>
            <ac:picMk id="5" creationId="{332BD608-EBA0-4EA7-9B80-55A91A3923F5}"/>
          </ac:picMkLst>
        </pc:picChg>
        <pc:cxnChg chg="mod">
          <ac:chgData name="Reiji KOBAYASHI" userId="34112ac1-4c34-4e4b-972a-35b76f02b083" providerId="ADAL" clId="{AD954A5A-9944-40D9-86B1-EF38F3B0C578}" dt="2022-01-22T02:47:30.467" v="458" actId="14100"/>
          <ac:cxnSpMkLst>
            <pc:docMk/>
            <pc:sldMk cId="3453942406" sldId="292"/>
            <ac:cxnSpMk id="11" creationId="{ACD636AF-8164-43F4-B047-8BABCC0D7964}"/>
          </ac:cxnSpMkLst>
        </pc:cxnChg>
      </pc:sldChg>
      <pc:sldChg chg="addSp delSp modSp mod">
        <pc:chgData name="Reiji KOBAYASHI" userId="34112ac1-4c34-4e4b-972a-35b76f02b083" providerId="ADAL" clId="{AD954A5A-9944-40D9-86B1-EF38F3B0C578}" dt="2022-01-22T03:25:44.057" v="662" actId="1076"/>
        <pc:sldMkLst>
          <pc:docMk/>
          <pc:sldMk cId="3398404463" sldId="294"/>
        </pc:sldMkLst>
        <pc:spChg chg="mod">
          <ac:chgData name="Reiji KOBAYASHI" userId="34112ac1-4c34-4e4b-972a-35b76f02b083" providerId="ADAL" clId="{AD954A5A-9944-40D9-86B1-EF38F3B0C578}" dt="2022-01-22T01:44:14.536" v="49"/>
          <ac:spMkLst>
            <pc:docMk/>
            <pc:sldMk cId="3398404463" sldId="294"/>
            <ac:spMk id="2" creationId="{54751A0D-A5A9-4B22-8B04-CC1ECBFBF903}"/>
          </ac:spMkLst>
        </pc:spChg>
        <pc:spChg chg="add mod">
          <ac:chgData name="Reiji KOBAYASHI" userId="34112ac1-4c34-4e4b-972a-35b76f02b083" providerId="ADAL" clId="{AD954A5A-9944-40D9-86B1-EF38F3B0C578}" dt="2022-01-22T03:23:15.043" v="597" actId="1076"/>
          <ac:spMkLst>
            <pc:docMk/>
            <pc:sldMk cId="3398404463" sldId="294"/>
            <ac:spMk id="3" creationId="{49BC8AC0-33A3-423F-AE40-072CAF10908E}"/>
          </ac:spMkLst>
        </pc:spChg>
        <pc:spChg chg="del mod">
          <ac:chgData name="Reiji KOBAYASHI" userId="34112ac1-4c34-4e4b-972a-35b76f02b083" providerId="ADAL" clId="{AD954A5A-9944-40D9-86B1-EF38F3B0C578}" dt="2022-01-22T03:20:42.451" v="563" actId="478"/>
          <ac:spMkLst>
            <pc:docMk/>
            <pc:sldMk cId="3398404463" sldId="294"/>
            <ac:spMk id="7" creationId="{99986D52-ACAF-482C-B277-B0319B4A7703}"/>
          </ac:spMkLst>
        </pc:spChg>
        <pc:spChg chg="add mod">
          <ac:chgData name="Reiji KOBAYASHI" userId="34112ac1-4c34-4e4b-972a-35b76f02b083" providerId="ADAL" clId="{AD954A5A-9944-40D9-86B1-EF38F3B0C578}" dt="2022-01-22T03:25:31.067" v="659" actId="688"/>
          <ac:spMkLst>
            <pc:docMk/>
            <pc:sldMk cId="3398404463" sldId="294"/>
            <ac:spMk id="8" creationId="{B562E985-D666-4950-A69A-E709B7218570}"/>
          </ac:spMkLst>
        </pc:spChg>
        <pc:spChg chg="add mod">
          <ac:chgData name="Reiji KOBAYASHI" userId="34112ac1-4c34-4e4b-972a-35b76f02b083" providerId="ADAL" clId="{AD954A5A-9944-40D9-86B1-EF38F3B0C578}" dt="2022-01-22T03:25:44.057" v="662" actId="1076"/>
          <ac:spMkLst>
            <pc:docMk/>
            <pc:sldMk cId="3398404463" sldId="294"/>
            <ac:spMk id="9" creationId="{F2F2072E-1DB8-475E-A04D-2D9ABCB621FB}"/>
          </ac:spMkLst>
        </pc:spChg>
        <pc:spChg chg="del">
          <ac:chgData name="Reiji KOBAYASHI" userId="34112ac1-4c34-4e4b-972a-35b76f02b083" providerId="ADAL" clId="{AD954A5A-9944-40D9-86B1-EF38F3B0C578}" dt="2022-01-22T03:08:45.669" v="551" actId="478"/>
          <ac:spMkLst>
            <pc:docMk/>
            <pc:sldMk cId="3398404463" sldId="294"/>
            <ac:spMk id="10" creationId="{152410F6-5CB0-43D9-9333-C66F7FBA5605}"/>
          </ac:spMkLst>
        </pc:spChg>
        <pc:spChg chg="add mod">
          <ac:chgData name="Reiji KOBAYASHI" userId="34112ac1-4c34-4e4b-972a-35b76f02b083" providerId="ADAL" clId="{AD954A5A-9944-40D9-86B1-EF38F3B0C578}" dt="2022-01-22T03:08:49.899" v="553" actId="1076"/>
          <ac:spMkLst>
            <pc:docMk/>
            <pc:sldMk cId="3398404463" sldId="294"/>
            <ac:spMk id="11" creationId="{FA63AFE0-8855-4A4C-8FE5-1366F13E66D7}"/>
          </ac:spMkLst>
        </pc:spChg>
        <pc:spChg chg="mod">
          <ac:chgData name="Reiji KOBAYASHI" userId="34112ac1-4c34-4e4b-972a-35b76f02b083" providerId="ADAL" clId="{AD954A5A-9944-40D9-86B1-EF38F3B0C578}" dt="2022-01-22T03:22:16.138" v="571" actId="14100"/>
          <ac:spMkLst>
            <pc:docMk/>
            <pc:sldMk cId="3398404463" sldId="294"/>
            <ac:spMk id="15" creationId="{06BB752C-8B1B-4319-B18A-284BBF6BD837}"/>
          </ac:spMkLst>
        </pc:spChg>
        <pc:spChg chg="mod ord">
          <ac:chgData name="Reiji KOBAYASHI" userId="34112ac1-4c34-4e4b-972a-35b76f02b083" providerId="ADAL" clId="{AD954A5A-9944-40D9-86B1-EF38F3B0C578}" dt="2022-01-22T03:18:18.818" v="561" actId="14100"/>
          <ac:spMkLst>
            <pc:docMk/>
            <pc:sldMk cId="3398404463" sldId="294"/>
            <ac:spMk id="16" creationId="{D634FADF-37EC-4E87-9821-C0057611B97D}"/>
          </ac:spMkLst>
        </pc:spChg>
        <pc:picChg chg="mod ord">
          <ac:chgData name="Reiji KOBAYASHI" userId="34112ac1-4c34-4e4b-972a-35b76f02b083" providerId="ADAL" clId="{AD954A5A-9944-40D9-86B1-EF38F3B0C578}" dt="2022-01-22T03:17:59.806" v="557" actId="167"/>
          <ac:picMkLst>
            <pc:docMk/>
            <pc:sldMk cId="3398404463" sldId="294"/>
            <ac:picMk id="4" creationId="{8DE1EF64-D49E-4688-817D-87EB4D775562}"/>
          </ac:picMkLst>
        </pc:picChg>
        <pc:picChg chg="mod">
          <ac:chgData name="Reiji KOBAYASHI" userId="34112ac1-4c34-4e4b-972a-35b76f02b083" providerId="ADAL" clId="{AD954A5A-9944-40D9-86B1-EF38F3B0C578}" dt="2022-01-22T03:22:05.200" v="568" actId="1076"/>
          <ac:picMkLst>
            <pc:docMk/>
            <pc:sldMk cId="3398404463" sldId="294"/>
            <ac:picMk id="6" creationId="{3442D0F5-F7A0-4092-BD2F-3EDD26BE17FA}"/>
          </ac:picMkLst>
        </pc:picChg>
        <pc:cxnChg chg="del">
          <ac:chgData name="Reiji KOBAYASHI" userId="34112ac1-4c34-4e4b-972a-35b76f02b083" providerId="ADAL" clId="{AD954A5A-9944-40D9-86B1-EF38F3B0C578}" dt="2022-01-22T03:21:56.877" v="566" actId="478"/>
          <ac:cxnSpMkLst>
            <pc:docMk/>
            <pc:sldMk cId="3398404463" sldId="294"/>
            <ac:cxnSpMk id="19" creationId="{C5D8E4CA-C6A7-401D-B94E-69603B6C3CD1}"/>
          </ac:cxnSpMkLst>
        </pc:cxnChg>
      </pc:sldChg>
      <pc:sldChg chg="addSp delSp modSp mod delAnim modAnim">
        <pc:chgData name="Reiji KOBAYASHI" userId="34112ac1-4c34-4e4b-972a-35b76f02b083" providerId="ADAL" clId="{AD954A5A-9944-40D9-86B1-EF38F3B0C578}" dt="2022-01-22T13:40:56.749" v="1041" actId="166"/>
        <pc:sldMkLst>
          <pc:docMk/>
          <pc:sldMk cId="4194968346" sldId="297"/>
        </pc:sldMkLst>
        <pc:spChg chg="mod">
          <ac:chgData name="Reiji KOBAYASHI" userId="34112ac1-4c34-4e4b-972a-35b76f02b083" providerId="ADAL" clId="{AD954A5A-9944-40D9-86B1-EF38F3B0C578}" dt="2022-01-22T01:44:14.536" v="49"/>
          <ac:spMkLst>
            <pc:docMk/>
            <pc:sldMk cId="4194968346" sldId="297"/>
            <ac:spMk id="2" creationId="{315F6277-7BA0-4D73-936F-9F51AE84ADB8}"/>
          </ac:spMkLst>
        </pc:spChg>
        <pc:spChg chg="mod">
          <ac:chgData name="Reiji KOBAYASHI" userId="34112ac1-4c34-4e4b-972a-35b76f02b083" providerId="ADAL" clId="{AD954A5A-9944-40D9-86B1-EF38F3B0C578}" dt="2022-01-22T13:40:45.083" v="1040"/>
          <ac:spMkLst>
            <pc:docMk/>
            <pc:sldMk cId="4194968346" sldId="297"/>
            <ac:spMk id="7" creationId="{F0925A4F-7DC5-4DA5-A708-97A6559450F1}"/>
          </ac:spMkLst>
        </pc:spChg>
        <pc:spChg chg="ord">
          <ac:chgData name="Reiji KOBAYASHI" userId="34112ac1-4c34-4e4b-972a-35b76f02b083" providerId="ADAL" clId="{AD954A5A-9944-40D9-86B1-EF38F3B0C578}" dt="2022-01-22T13:40:56.749" v="1041" actId="166"/>
          <ac:spMkLst>
            <pc:docMk/>
            <pc:sldMk cId="4194968346" sldId="297"/>
            <ac:spMk id="11" creationId="{B6ED47A4-4CF7-4674-A1E4-4951B488EE53}"/>
          </ac:spMkLst>
        </pc:spChg>
        <pc:picChg chg="add mod">
          <ac:chgData name="Reiji KOBAYASHI" userId="34112ac1-4c34-4e4b-972a-35b76f02b083" providerId="ADAL" clId="{AD954A5A-9944-40D9-86B1-EF38F3B0C578}" dt="2022-01-22T13:35:44.253" v="1039" actId="14100"/>
          <ac:picMkLst>
            <pc:docMk/>
            <pc:sldMk cId="4194968346" sldId="297"/>
            <ac:picMk id="3" creationId="{C136341C-C210-4A94-B1EE-D641377A3607}"/>
          </ac:picMkLst>
        </pc:picChg>
        <pc:picChg chg="del">
          <ac:chgData name="Reiji KOBAYASHI" userId="34112ac1-4c34-4e4b-972a-35b76f02b083" providerId="ADAL" clId="{AD954A5A-9944-40D9-86B1-EF38F3B0C578}" dt="2022-01-22T13:35:16.567" v="1035" actId="478"/>
          <ac:picMkLst>
            <pc:docMk/>
            <pc:sldMk cId="4194968346" sldId="297"/>
            <ac:picMk id="4" creationId="{A7A9739C-ED47-4955-8A38-A699F9C59756}"/>
          </ac:picMkLst>
        </pc:picChg>
        <pc:picChg chg="mod">
          <ac:chgData name="Reiji KOBAYASHI" userId="34112ac1-4c34-4e4b-972a-35b76f02b083" providerId="ADAL" clId="{AD954A5A-9944-40D9-86B1-EF38F3B0C578}" dt="2022-01-22T13:35:05.659" v="1034" actId="14826"/>
          <ac:picMkLst>
            <pc:docMk/>
            <pc:sldMk cId="4194968346" sldId="297"/>
            <ac:picMk id="9" creationId="{00DE3D6F-E140-4030-A763-73DE1C1FFC50}"/>
          </ac:picMkLst>
        </pc:picChg>
      </pc:sldChg>
      <pc:sldChg chg="addSp delSp modSp mod">
        <pc:chgData name="Reiji KOBAYASHI" userId="34112ac1-4c34-4e4b-972a-35b76f02b083" providerId="ADAL" clId="{AD954A5A-9944-40D9-86B1-EF38F3B0C578}" dt="2022-01-22T04:03:42.196" v="1015" actId="478"/>
        <pc:sldMkLst>
          <pc:docMk/>
          <pc:sldMk cId="1859156216" sldId="299"/>
        </pc:sldMkLst>
        <pc:spChg chg="mod">
          <ac:chgData name="Reiji KOBAYASHI" userId="34112ac1-4c34-4e4b-972a-35b76f02b083" providerId="ADAL" clId="{AD954A5A-9944-40D9-86B1-EF38F3B0C578}" dt="2022-01-22T01:44:14.536" v="49"/>
          <ac:spMkLst>
            <pc:docMk/>
            <pc:sldMk cId="1859156216" sldId="299"/>
            <ac:spMk id="2" creationId="{CB4874CE-90D3-44EC-AA1D-F9EEC044F3FB}"/>
          </ac:spMkLst>
        </pc:spChg>
        <pc:spChg chg="del">
          <ac:chgData name="Reiji KOBAYASHI" userId="34112ac1-4c34-4e4b-972a-35b76f02b083" providerId="ADAL" clId="{AD954A5A-9944-40D9-86B1-EF38F3B0C578}" dt="2022-01-22T04:00:52.874" v="1008" actId="478"/>
          <ac:spMkLst>
            <pc:docMk/>
            <pc:sldMk cId="1859156216" sldId="299"/>
            <ac:spMk id="7" creationId="{CE5D5994-A63A-4DA5-88DF-B3CAF5FC7407}"/>
          </ac:spMkLst>
        </pc:spChg>
        <pc:spChg chg="add mod">
          <ac:chgData name="Reiji KOBAYASHI" userId="34112ac1-4c34-4e4b-972a-35b76f02b083" providerId="ADAL" clId="{AD954A5A-9944-40D9-86B1-EF38F3B0C578}" dt="2022-01-22T04:01:04.469" v="1013" actId="14100"/>
          <ac:spMkLst>
            <pc:docMk/>
            <pc:sldMk cId="1859156216" sldId="299"/>
            <ac:spMk id="8" creationId="{22A12B87-2EBA-4368-B45C-236ACC608795}"/>
          </ac:spMkLst>
        </pc:spChg>
        <pc:picChg chg="del">
          <ac:chgData name="Reiji KOBAYASHI" userId="34112ac1-4c34-4e4b-972a-35b76f02b083" providerId="ADAL" clId="{AD954A5A-9944-40D9-86B1-EF38F3B0C578}" dt="2022-01-22T04:03:42.196" v="1015" actId="478"/>
          <ac:picMkLst>
            <pc:docMk/>
            <pc:sldMk cId="1859156216" sldId="299"/>
            <ac:picMk id="4" creationId="{1AA037A3-0813-4417-9109-1FCB3D33B69F}"/>
          </ac:picMkLst>
        </pc:picChg>
        <pc:picChg chg="mod">
          <ac:chgData name="Reiji KOBAYASHI" userId="34112ac1-4c34-4e4b-972a-35b76f02b083" providerId="ADAL" clId="{AD954A5A-9944-40D9-86B1-EF38F3B0C578}" dt="2022-01-22T04:02:43.764" v="1014" actId="14826"/>
          <ac:picMkLst>
            <pc:docMk/>
            <pc:sldMk cId="1859156216" sldId="299"/>
            <ac:picMk id="6" creationId="{67A382D1-6A9E-4245-BC89-78679A13409B}"/>
          </ac:picMkLst>
        </pc:picChg>
      </pc:sldChg>
      <pc:sldChg chg="addSp delSp modSp mod">
        <pc:chgData name="Reiji KOBAYASHI" userId="34112ac1-4c34-4e4b-972a-35b76f02b083" providerId="ADAL" clId="{AD954A5A-9944-40D9-86B1-EF38F3B0C578}" dt="2022-01-22T03:42:35.189" v="775" actId="20577"/>
        <pc:sldMkLst>
          <pc:docMk/>
          <pc:sldMk cId="3588128510" sldId="301"/>
        </pc:sldMkLst>
        <pc:spChg chg="mod">
          <ac:chgData name="Reiji KOBAYASHI" userId="34112ac1-4c34-4e4b-972a-35b76f02b083" providerId="ADAL" clId="{AD954A5A-9944-40D9-86B1-EF38F3B0C578}" dt="2022-01-22T01:44:14.536" v="49"/>
          <ac:spMkLst>
            <pc:docMk/>
            <pc:sldMk cId="3588128510" sldId="301"/>
            <ac:spMk id="2" creationId="{86D84E4D-0C9E-4209-A816-F70D21F6EDA6}"/>
          </ac:spMkLst>
        </pc:spChg>
        <pc:spChg chg="del">
          <ac:chgData name="Reiji KOBAYASHI" userId="34112ac1-4c34-4e4b-972a-35b76f02b083" providerId="ADAL" clId="{AD954A5A-9944-40D9-86B1-EF38F3B0C578}" dt="2022-01-22T02:49:08.614" v="473" actId="478"/>
          <ac:spMkLst>
            <pc:docMk/>
            <pc:sldMk cId="3588128510" sldId="301"/>
            <ac:spMk id="19" creationId="{1E459C16-739E-4CB0-B359-582C04454CFA}"/>
          </ac:spMkLst>
        </pc:spChg>
        <pc:spChg chg="del">
          <ac:chgData name="Reiji KOBAYASHI" userId="34112ac1-4c34-4e4b-972a-35b76f02b083" providerId="ADAL" clId="{AD954A5A-9944-40D9-86B1-EF38F3B0C578}" dt="2022-01-22T02:51:10.209" v="500" actId="478"/>
          <ac:spMkLst>
            <pc:docMk/>
            <pc:sldMk cId="3588128510" sldId="301"/>
            <ac:spMk id="21" creationId="{A86F620D-EDC9-412E-A3BF-C500BA23C274}"/>
          </ac:spMkLst>
        </pc:spChg>
        <pc:spChg chg="del">
          <ac:chgData name="Reiji KOBAYASHI" userId="34112ac1-4c34-4e4b-972a-35b76f02b083" providerId="ADAL" clId="{AD954A5A-9944-40D9-86B1-EF38F3B0C578}" dt="2022-01-22T02:51:10.209" v="500" actId="478"/>
          <ac:spMkLst>
            <pc:docMk/>
            <pc:sldMk cId="3588128510" sldId="301"/>
            <ac:spMk id="22" creationId="{84EB0337-4E82-4D6E-94D6-5F9D3A75C2A1}"/>
          </ac:spMkLst>
        </pc:spChg>
        <pc:spChg chg="del">
          <ac:chgData name="Reiji KOBAYASHI" userId="34112ac1-4c34-4e4b-972a-35b76f02b083" providerId="ADAL" clId="{AD954A5A-9944-40D9-86B1-EF38F3B0C578}" dt="2022-01-22T02:49:32.461" v="478" actId="478"/>
          <ac:spMkLst>
            <pc:docMk/>
            <pc:sldMk cId="3588128510" sldId="301"/>
            <ac:spMk id="23" creationId="{35C6EE63-648F-4F0B-88A6-962C86BF639B}"/>
          </ac:spMkLst>
        </pc:spChg>
        <pc:spChg chg="add del mod">
          <ac:chgData name="Reiji KOBAYASHI" userId="34112ac1-4c34-4e4b-972a-35b76f02b083" providerId="ADAL" clId="{AD954A5A-9944-40D9-86B1-EF38F3B0C578}" dt="2022-01-22T02:51:08.648" v="499"/>
          <ac:spMkLst>
            <pc:docMk/>
            <pc:sldMk cId="3588128510" sldId="301"/>
            <ac:spMk id="24" creationId="{4009DCBC-ECB2-469A-92A1-E4E0BF19AE13}"/>
          </ac:spMkLst>
        </pc:spChg>
        <pc:spChg chg="mod">
          <ac:chgData name="Reiji KOBAYASHI" userId="34112ac1-4c34-4e4b-972a-35b76f02b083" providerId="ADAL" clId="{AD954A5A-9944-40D9-86B1-EF38F3B0C578}" dt="2022-01-22T03:42:35.189" v="775" actId="20577"/>
          <ac:spMkLst>
            <pc:docMk/>
            <pc:sldMk cId="3588128510" sldId="301"/>
            <ac:spMk id="27" creationId="{79EF334A-9404-4D6B-91AC-28C41409C09C}"/>
          </ac:spMkLst>
        </pc:spChg>
        <pc:spChg chg="add del mod">
          <ac:chgData name="Reiji KOBAYASHI" userId="34112ac1-4c34-4e4b-972a-35b76f02b083" providerId="ADAL" clId="{AD954A5A-9944-40D9-86B1-EF38F3B0C578}" dt="2022-01-22T02:51:08.648" v="499"/>
          <ac:spMkLst>
            <pc:docMk/>
            <pc:sldMk cId="3588128510" sldId="301"/>
            <ac:spMk id="28" creationId="{700748FE-B316-494B-A4AA-15D24FD7455D}"/>
          </ac:spMkLst>
        </pc:spChg>
        <pc:spChg chg="add mod">
          <ac:chgData name="Reiji KOBAYASHI" userId="34112ac1-4c34-4e4b-972a-35b76f02b083" providerId="ADAL" clId="{AD954A5A-9944-40D9-86B1-EF38F3B0C578}" dt="2022-01-22T02:51:10.586" v="501"/>
          <ac:spMkLst>
            <pc:docMk/>
            <pc:sldMk cId="3588128510" sldId="301"/>
            <ac:spMk id="29" creationId="{1669201E-9B67-4B8F-9B8B-81957CDE38E5}"/>
          </ac:spMkLst>
        </pc:spChg>
        <pc:spChg chg="add mod">
          <ac:chgData name="Reiji KOBAYASHI" userId="34112ac1-4c34-4e4b-972a-35b76f02b083" providerId="ADAL" clId="{AD954A5A-9944-40D9-86B1-EF38F3B0C578}" dt="2022-01-22T02:51:10.586" v="501"/>
          <ac:spMkLst>
            <pc:docMk/>
            <pc:sldMk cId="3588128510" sldId="301"/>
            <ac:spMk id="30" creationId="{42FD023F-5860-4417-8B30-E4FF0C728BA3}"/>
          </ac:spMkLst>
        </pc:spChg>
        <pc:spChg chg="del">
          <ac:chgData name="Reiji KOBAYASHI" userId="34112ac1-4c34-4e4b-972a-35b76f02b083" providerId="ADAL" clId="{AD954A5A-9944-40D9-86B1-EF38F3B0C578}" dt="2022-01-22T02:49:38.244" v="479" actId="478"/>
          <ac:spMkLst>
            <pc:docMk/>
            <pc:sldMk cId="3588128510" sldId="301"/>
            <ac:spMk id="35" creationId="{9BE25E3F-B85D-4558-9AFC-3C9E93E25782}"/>
          </ac:spMkLst>
        </pc:spChg>
        <pc:spChg chg="del">
          <ac:chgData name="Reiji KOBAYASHI" userId="34112ac1-4c34-4e4b-972a-35b76f02b083" providerId="ADAL" clId="{AD954A5A-9944-40D9-86B1-EF38F3B0C578}" dt="2022-01-22T02:49:38.244" v="479" actId="478"/>
          <ac:spMkLst>
            <pc:docMk/>
            <pc:sldMk cId="3588128510" sldId="301"/>
            <ac:spMk id="37" creationId="{06DEE373-9B6C-49DE-ADB2-32B289B076EC}"/>
          </ac:spMkLst>
        </pc:spChg>
        <pc:spChg chg="add mod ord">
          <ac:chgData name="Reiji KOBAYASHI" userId="34112ac1-4c34-4e4b-972a-35b76f02b083" providerId="ADAL" clId="{AD954A5A-9944-40D9-86B1-EF38F3B0C578}" dt="2022-01-22T02:51:55.667" v="504" actId="167"/>
          <ac:spMkLst>
            <pc:docMk/>
            <pc:sldMk cId="3588128510" sldId="301"/>
            <ac:spMk id="38" creationId="{03F0DBAB-5F60-40F0-9CBC-20F4046875DF}"/>
          </ac:spMkLst>
        </pc:spChg>
        <pc:spChg chg="del">
          <ac:chgData name="Reiji KOBAYASHI" userId="34112ac1-4c34-4e4b-972a-35b76f02b083" providerId="ADAL" clId="{AD954A5A-9944-40D9-86B1-EF38F3B0C578}" dt="2022-01-22T02:49:38.244" v="479" actId="478"/>
          <ac:spMkLst>
            <pc:docMk/>
            <pc:sldMk cId="3588128510" sldId="301"/>
            <ac:spMk id="41" creationId="{4E28FE3D-B02A-49CF-9491-2403224B8C63}"/>
          </ac:spMkLst>
        </pc:spChg>
        <pc:spChg chg="add del mod ord">
          <ac:chgData name="Reiji KOBAYASHI" userId="34112ac1-4c34-4e4b-972a-35b76f02b083" providerId="ADAL" clId="{AD954A5A-9944-40D9-86B1-EF38F3B0C578}" dt="2022-01-22T02:54:04.677" v="549" actId="478"/>
          <ac:spMkLst>
            <pc:docMk/>
            <pc:sldMk cId="3588128510" sldId="301"/>
            <ac:spMk id="43" creationId="{094B4287-EC36-4891-ADE0-C29C2271B2C4}"/>
          </ac:spMkLst>
        </pc:spChg>
        <pc:spChg chg="add mod ord">
          <ac:chgData name="Reiji KOBAYASHI" userId="34112ac1-4c34-4e4b-972a-35b76f02b083" providerId="ADAL" clId="{AD954A5A-9944-40D9-86B1-EF38F3B0C578}" dt="2022-01-22T02:51:55.667" v="504" actId="167"/>
          <ac:spMkLst>
            <pc:docMk/>
            <pc:sldMk cId="3588128510" sldId="301"/>
            <ac:spMk id="45" creationId="{2B8C314B-8E77-4466-B0CE-1C1C4D62C33C}"/>
          </ac:spMkLst>
        </pc:spChg>
        <pc:spChg chg="add mod ord">
          <ac:chgData name="Reiji KOBAYASHI" userId="34112ac1-4c34-4e4b-972a-35b76f02b083" providerId="ADAL" clId="{AD954A5A-9944-40D9-86B1-EF38F3B0C578}" dt="2022-01-22T02:51:55.667" v="504" actId="167"/>
          <ac:spMkLst>
            <pc:docMk/>
            <pc:sldMk cId="3588128510" sldId="301"/>
            <ac:spMk id="47" creationId="{1ADB1C30-BF91-4083-B7F1-8122B52AC872}"/>
          </ac:spMkLst>
        </pc:spChg>
        <pc:spChg chg="add mod ord">
          <ac:chgData name="Reiji KOBAYASHI" userId="34112ac1-4c34-4e4b-972a-35b76f02b083" providerId="ADAL" clId="{AD954A5A-9944-40D9-86B1-EF38F3B0C578}" dt="2022-01-22T02:51:55.667" v="504" actId="167"/>
          <ac:spMkLst>
            <pc:docMk/>
            <pc:sldMk cId="3588128510" sldId="301"/>
            <ac:spMk id="49" creationId="{BE388AC5-7B60-492C-87FA-B6D7DCC6B425}"/>
          </ac:spMkLst>
        </pc:spChg>
        <pc:spChg chg="add mod ord">
          <ac:chgData name="Reiji KOBAYASHI" userId="34112ac1-4c34-4e4b-972a-35b76f02b083" providerId="ADAL" clId="{AD954A5A-9944-40D9-86B1-EF38F3B0C578}" dt="2022-01-22T02:51:55.667" v="504" actId="167"/>
          <ac:spMkLst>
            <pc:docMk/>
            <pc:sldMk cId="3588128510" sldId="301"/>
            <ac:spMk id="51" creationId="{2A43297D-E2CF-4F94-84D2-090A231635DE}"/>
          </ac:spMkLst>
        </pc:spChg>
        <pc:spChg chg="add mod ord">
          <ac:chgData name="Reiji KOBAYASHI" userId="34112ac1-4c34-4e4b-972a-35b76f02b083" providerId="ADAL" clId="{AD954A5A-9944-40D9-86B1-EF38F3B0C578}" dt="2022-01-22T02:51:55.667" v="504" actId="167"/>
          <ac:spMkLst>
            <pc:docMk/>
            <pc:sldMk cId="3588128510" sldId="301"/>
            <ac:spMk id="53" creationId="{418EF4F3-BD4C-48FF-A2F7-91D8C0A544E3}"/>
          </ac:spMkLst>
        </pc:spChg>
        <pc:spChg chg="add mod">
          <ac:chgData name="Reiji KOBAYASHI" userId="34112ac1-4c34-4e4b-972a-35b76f02b083" providerId="ADAL" clId="{AD954A5A-9944-40D9-86B1-EF38F3B0C578}" dt="2022-01-22T02:52:56.021" v="520" actId="20577"/>
          <ac:spMkLst>
            <pc:docMk/>
            <pc:sldMk cId="3588128510" sldId="301"/>
            <ac:spMk id="55" creationId="{648CC47B-E548-422D-92AA-164A92D9EAB0}"/>
          </ac:spMkLst>
        </pc:spChg>
        <pc:spChg chg="add mod">
          <ac:chgData name="Reiji KOBAYASHI" userId="34112ac1-4c34-4e4b-972a-35b76f02b083" providerId="ADAL" clId="{AD954A5A-9944-40D9-86B1-EF38F3B0C578}" dt="2022-01-22T03:41:35.562" v="752" actId="14100"/>
          <ac:spMkLst>
            <pc:docMk/>
            <pc:sldMk cId="3588128510" sldId="301"/>
            <ac:spMk id="57" creationId="{E6B9C3E2-75B3-47BB-BB0C-9113BA1FE092}"/>
          </ac:spMkLst>
        </pc:spChg>
        <pc:grpChg chg="mod">
          <ac:chgData name="Reiji KOBAYASHI" userId="34112ac1-4c34-4e4b-972a-35b76f02b083" providerId="ADAL" clId="{AD954A5A-9944-40D9-86B1-EF38F3B0C578}" dt="2022-01-22T02:52:07.156" v="505" actId="1076"/>
          <ac:grpSpMkLst>
            <pc:docMk/>
            <pc:sldMk cId="3588128510" sldId="301"/>
            <ac:grpSpMk id="14" creationId="{D7073445-3200-4FF3-863F-5B4E2ACE9703}"/>
          </ac:grpSpMkLst>
        </pc:grpChg>
        <pc:grpChg chg="add del mod ord">
          <ac:chgData name="Reiji KOBAYASHI" userId="34112ac1-4c34-4e4b-972a-35b76f02b083" providerId="ADAL" clId="{AD954A5A-9944-40D9-86B1-EF38F3B0C578}" dt="2022-01-22T02:53:53.624" v="548" actId="478"/>
          <ac:grpSpMkLst>
            <pc:docMk/>
            <pc:sldMk cId="3588128510" sldId="301"/>
            <ac:grpSpMk id="33" creationId="{075C7356-B367-40C6-A501-AB2193C6D568}"/>
          </ac:grpSpMkLst>
        </pc:grpChg>
        <pc:picChg chg="del mod">
          <ac:chgData name="Reiji KOBAYASHI" userId="34112ac1-4c34-4e4b-972a-35b76f02b083" providerId="ADAL" clId="{AD954A5A-9944-40D9-86B1-EF38F3B0C578}" dt="2022-01-22T02:51:48.803" v="502" actId="478"/>
          <ac:picMkLst>
            <pc:docMk/>
            <pc:sldMk cId="3588128510" sldId="301"/>
            <ac:picMk id="4" creationId="{FF77A94A-F0CD-4648-88B4-499975C78940}"/>
          </ac:picMkLst>
        </pc:picChg>
        <pc:picChg chg="add mod ord">
          <ac:chgData name="Reiji KOBAYASHI" userId="34112ac1-4c34-4e4b-972a-35b76f02b083" providerId="ADAL" clId="{AD954A5A-9944-40D9-86B1-EF38F3B0C578}" dt="2022-01-22T02:51:55.667" v="504" actId="167"/>
          <ac:picMkLst>
            <pc:docMk/>
            <pc:sldMk cId="3588128510" sldId="301"/>
            <ac:picMk id="31" creationId="{F8B6FC79-E154-416B-B232-D4B4F19059FA}"/>
          </ac:picMkLst>
        </pc:picChg>
        <pc:cxnChg chg="mod">
          <ac:chgData name="Reiji KOBAYASHI" userId="34112ac1-4c34-4e4b-972a-35b76f02b083" providerId="ADAL" clId="{AD954A5A-9944-40D9-86B1-EF38F3B0C578}" dt="2022-01-22T02:50:09.709" v="487" actId="1037"/>
          <ac:cxnSpMkLst>
            <pc:docMk/>
            <pc:sldMk cId="3588128510" sldId="301"/>
            <ac:cxnSpMk id="12" creationId="{F2B6CFCD-FF27-4248-82C4-FEB31A053421}"/>
          </ac:cxnSpMkLst>
        </pc:cxnChg>
        <pc:cxnChg chg="mod">
          <ac:chgData name="Reiji KOBAYASHI" userId="34112ac1-4c34-4e4b-972a-35b76f02b083" providerId="ADAL" clId="{AD954A5A-9944-40D9-86B1-EF38F3B0C578}" dt="2022-01-22T03:42:30.356" v="772" actId="14100"/>
          <ac:cxnSpMkLst>
            <pc:docMk/>
            <pc:sldMk cId="3588128510" sldId="301"/>
            <ac:cxnSpMk id="25" creationId="{6A58F0F3-059A-45CA-B65B-E7486526FBD7}"/>
          </ac:cxnSpMkLst>
        </pc:cxnChg>
        <pc:cxnChg chg="del mod">
          <ac:chgData name="Reiji KOBAYASHI" userId="34112ac1-4c34-4e4b-972a-35b76f02b083" providerId="ADAL" clId="{AD954A5A-9944-40D9-86B1-EF38F3B0C578}" dt="2022-01-22T02:49:38.244" v="479" actId="478"/>
          <ac:cxnSpMkLst>
            <pc:docMk/>
            <pc:sldMk cId="3588128510" sldId="301"/>
            <ac:cxnSpMk id="26" creationId="{A4E8BD46-1526-4AE9-A954-40398994372E}"/>
          </ac:cxnSpMkLst>
        </pc:cxnChg>
        <pc:cxnChg chg="del">
          <ac:chgData name="Reiji KOBAYASHI" userId="34112ac1-4c34-4e4b-972a-35b76f02b083" providerId="ADAL" clId="{AD954A5A-9944-40D9-86B1-EF38F3B0C578}" dt="2022-01-22T02:49:38.244" v="479" actId="478"/>
          <ac:cxnSpMkLst>
            <pc:docMk/>
            <pc:sldMk cId="3588128510" sldId="301"/>
            <ac:cxnSpMk id="32" creationId="{06533C49-44B0-4639-8B80-7E4E84AE7905}"/>
          </ac:cxnSpMkLst>
        </pc:cxnChg>
        <pc:cxnChg chg="mod">
          <ac:chgData name="Reiji KOBAYASHI" userId="34112ac1-4c34-4e4b-972a-35b76f02b083" providerId="ADAL" clId="{AD954A5A-9944-40D9-86B1-EF38F3B0C578}" dt="2022-01-22T02:51:49.471" v="503"/>
          <ac:cxnSpMkLst>
            <pc:docMk/>
            <pc:sldMk cId="3588128510" sldId="301"/>
            <ac:cxnSpMk id="34" creationId="{EE39B456-C99D-44D1-A5A8-09847DF2FF34}"/>
          </ac:cxnSpMkLst>
        </pc:cxnChg>
        <pc:cxnChg chg="mod">
          <ac:chgData name="Reiji KOBAYASHI" userId="34112ac1-4c34-4e4b-972a-35b76f02b083" providerId="ADAL" clId="{AD954A5A-9944-40D9-86B1-EF38F3B0C578}" dt="2022-01-22T02:51:49.471" v="503"/>
          <ac:cxnSpMkLst>
            <pc:docMk/>
            <pc:sldMk cId="3588128510" sldId="301"/>
            <ac:cxnSpMk id="36" creationId="{C1DF8B76-2106-4F9C-978A-DBA700913949}"/>
          </ac:cxnSpMkLst>
        </pc:cxnChg>
        <pc:cxnChg chg="add mod ord">
          <ac:chgData name="Reiji KOBAYASHI" userId="34112ac1-4c34-4e4b-972a-35b76f02b083" providerId="ADAL" clId="{AD954A5A-9944-40D9-86B1-EF38F3B0C578}" dt="2022-01-22T02:51:55.667" v="504" actId="167"/>
          <ac:cxnSpMkLst>
            <pc:docMk/>
            <pc:sldMk cId="3588128510" sldId="301"/>
            <ac:cxnSpMk id="39" creationId="{0705C945-501B-430A-A5AB-18260BB55148}"/>
          </ac:cxnSpMkLst>
        </pc:cxnChg>
        <pc:cxnChg chg="add del mod ord">
          <ac:chgData name="Reiji KOBAYASHI" userId="34112ac1-4c34-4e4b-972a-35b76f02b083" providerId="ADAL" clId="{AD954A5A-9944-40D9-86B1-EF38F3B0C578}" dt="2022-01-22T02:54:04.677" v="549" actId="478"/>
          <ac:cxnSpMkLst>
            <pc:docMk/>
            <pc:sldMk cId="3588128510" sldId="301"/>
            <ac:cxnSpMk id="40" creationId="{F4AA7D0B-01FF-4B1B-9AA8-E29173A1D9F3}"/>
          </ac:cxnSpMkLst>
        </pc:cxnChg>
        <pc:cxnChg chg="del">
          <ac:chgData name="Reiji KOBAYASHI" userId="34112ac1-4c34-4e4b-972a-35b76f02b083" providerId="ADAL" clId="{AD954A5A-9944-40D9-86B1-EF38F3B0C578}" dt="2022-01-22T02:49:38.244" v="479" actId="478"/>
          <ac:cxnSpMkLst>
            <pc:docMk/>
            <pc:sldMk cId="3588128510" sldId="301"/>
            <ac:cxnSpMk id="42" creationId="{239800E1-7269-4C36-ADAB-B41AC49EB46D}"/>
          </ac:cxnSpMkLst>
        </pc:cxnChg>
        <pc:cxnChg chg="add mod ord">
          <ac:chgData name="Reiji KOBAYASHI" userId="34112ac1-4c34-4e4b-972a-35b76f02b083" providerId="ADAL" clId="{AD954A5A-9944-40D9-86B1-EF38F3B0C578}" dt="2022-01-22T02:51:55.667" v="504" actId="167"/>
          <ac:cxnSpMkLst>
            <pc:docMk/>
            <pc:sldMk cId="3588128510" sldId="301"/>
            <ac:cxnSpMk id="44" creationId="{FB5DCF24-9F1F-43A3-B0C3-B788DD83A7F3}"/>
          </ac:cxnSpMkLst>
        </pc:cxnChg>
        <pc:cxnChg chg="add mod ord">
          <ac:chgData name="Reiji KOBAYASHI" userId="34112ac1-4c34-4e4b-972a-35b76f02b083" providerId="ADAL" clId="{AD954A5A-9944-40D9-86B1-EF38F3B0C578}" dt="2022-01-22T02:51:55.667" v="504" actId="167"/>
          <ac:cxnSpMkLst>
            <pc:docMk/>
            <pc:sldMk cId="3588128510" sldId="301"/>
            <ac:cxnSpMk id="46" creationId="{1FA5DE3B-47E6-4E8E-A54F-AA056ED66D95}"/>
          </ac:cxnSpMkLst>
        </pc:cxnChg>
        <pc:cxnChg chg="add mod ord">
          <ac:chgData name="Reiji KOBAYASHI" userId="34112ac1-4c34-4e4b-972a-35b76f02b083" providerId="ADAL" clId="{AD954A5A-9944-40D9-86B1-EF38F3B0C578}" dt="2022-01-22T02:51:55.667" v="504" actId="167"/>
          <ac:cxnSpMkLst>
            <pc:docMk/>
            <pc:sldMk cId="3588128510" sldId="301"/>
            <ac:cxnSpMk id="48" creationId="{C9A6BEAC-585B-40F2-A089-12AD627D710B}"/>
          </ac:cxnSpMkLst>
        </pc:cxnChg>
        <pc:cxnChg chg="add mod ord">
          <ac:chgData name="Reiji KOBAYASHI" userId="34112ac1-4c34-4e4b-972a-35b76f02b083" providerId="ADAL" clId="{AD954A5A-9944-40D9-86B1-EF38F3B0C578}" dt="2022-01-22T02:51:55.667" v="504" actId="167"/>
          <ac:cxnSpMkLst>
            <pc:docMk/>
            <pc:sldMk cId="3588128510" sldId="301"/>
            <ac:cxnSpMk id="50" creationId="{E62964AB-E9FC-436C-BF84-F9438E839E66}"/>
          </ac:cxnSpMkLst>
        </pc:cxnChg>
        <pc:cxnChg chg="add mod ord">
          <ac:chgData name="Reiji KOBAYASHI" userId="34112ac1-4c34-4e4b-972a-35b76f02b083" providerId="ADAL" clId="{AD954A5A-9944-40D9-86B1-EF38F3B0C578}" dt="2022-01-22T02:51:55.667" v="504" actId="167"/>
          <ac:cxnSpMkLst>
            <pc:docMk/>
            <pc:sldMk cId="3588128510" sldId="301"/>
            <ac:cxnSpMk id="52" creationId="{F44F6503-28B0-4C6E-9E47-6C2F617EB3CE}"/>
          </ac:cxnSpMkLst>
        </pc:cxnChg>
        <pc:cxnChg chg="add mod">
          <ac:chgData name="Reiji KOBAYASHI" userId="34112ac1-4c34-4e4b-972a-35b76f02b083" providerId="ADAL" clId="{AD954A5A-9944-40D9-86B1-EF38F3B0C578}" dt="2022-01-22T02:52:30.598" v="509" actId="14100"/>
          <ac:cxnSpMkLst>
            <pc:docMk/>
            <pc:sldMk cId="3588128510" sldId="301"/>
            <ac:cxnSpMk id="54" creationId="{88A5A7EA-3C00-4A04-BAA8-03B134A529DB}"/>
          </ac:cxnSpMkLst>
        </pc:cxnChg>
        <pc:cxnChg chg="add mod">
          <ac:chgData name="Reiji KOBAYASHI" userId="34112ac1-4c34-4e4b-972a-35b76f02b083" providerId="ADAL" clId="{AD954A5A-9944-40D9-86B1-EF38F3B0C578}" dt="2022-01-22T03:39:43.782" v="741" actId="14100"/>
          <ac:cxnSpMkLst>
            <pc:docMk/>
            <pc:sldMk cId="3588128510" sldId="301"/>
            <ac:cxnSpMk id="56" creationId="{A134BF68-14FF-43FD-ADA7-9644F7830BCE}"/>
          </ac:cxnSpMkLst>
        </pc:cxnChg>
      </pc:sldChg>
      <pc:sldChg chg="modSp mod">
        <pc:chgData name="Reiji KOBAYASHI" userId="34112ac1-4c34-4e4b-972a-35b76f02b083" providerId="ADAL" clId="{AD954A5A-9944-40D9-86B1-EF38F3B0C578}" dt="2022-01-22T13:25:40.252" v="1033" actId="14100"/>
        <pc:sldMkLst>
          <pc:docMk/>
          <pc:sldMk cId="109850714" sldId="303"/>
        </pc:sldMkLst>
        <pc:spChg chg="mod">
          <ac:chgData name="Reiji KOBAYASHI" userId="34112ac1-4c34-4e4b-972a-35b76f02b083" providerId="ADAL" clId="{AD954A5A-9944-40D9-86B1-EF38F3B0C578}" dt="2022-01-22T01:44:14.536" v="49"/>
          <ac:spMkLst>
            <pc:docMk/>
            <pc:sldMk cId="109850714" sldId="303"/>
            <ac:spMk id="2" creationId="{BA220203-B69B-49AE-877E-6B40311A7934}"/>
          </ac:spMkLst>
        </pc:spChg>
        <pc:spChg chg="mod">
          <ac:chgData name="Reiji KOBAYASHI" userId="34112ac1-4c34-4e4b-972a-35b76f02b083" providerId="ADAL" clId="{AD954A5A-9944-40D9-86B1-EF38F3B0C578}" dt="2022-01-22T13:25:40.252" v="1033" actId="14100"/>
          <ac:spMkLst>
            <pc:docMk/>
            <pc:sldMk cId="109850714" sldId="303"/>
            <ac:spMk id="22" creationId="{27C4713A-8B9D-4297-BAFB-2AB1B58C9822}"/>
          </ac:spMkLst>
        </pc:spChg>
        <pc:spChg chg="mod">
          <ac:chgData name="Reiji KOBAYASHI" userId="34112ac1-4c34-4e4b-972a-35b76f02b083" providerId="ADAL" clId="{AD954A5A-9944-40D9-86B1-EF38F3B0C578}" dt="2022-01-22T13:25:40.252" v="1033" actId="14100"/>
          <ac:spMkLst>
            <pc:docMk/>
            <pc:sldMk cId="109850714" sldId="303"/>
            <ac:spMk id="27" creationId="{AA4BBFD9-A0E0-4609-BF60-97D0D60366B2}"/>
          </ac:spMkLst>
        </pc:spChg>
        <pc:picChg chg="mod">
          <ac:chgData name="Reiji KOBAYASHI" userId="34112ac1-4c34-4e4b-972a-35b76f02b083" providerId="ADAL" clId="{AD954A5A-9944-40D9-86B1-EF38F3B0C578}" dt="2022-01-22T13:24:48.339" v="1016" actId="14826"/>
          <ac:picMkLst>
            <pc:docMk/>
            <pc:sldMk cId="109850714" sldId="303"/>
            <ac:picMk id="9" creationId="{F5D595B9-DEC2-44DF-9D06-9A974BA0F033}"/>
          </ac:picMkLst>
        </pc:picChg>
        <pc:cxnChg chg="mod">
          <ac:chgData name="Reiji KOBAYASHI" userId="34112ac1-4c34-4e4b-972a-35b76f02b083" providerId="ADAL" clId="{AD954A5A-9944-40D9-86B1-EF38F3B0C578}" dt="2022-01-22T13:25:15.849" v="1020" actId="14100"/>
          <ac:cxnSpMkLst>
            <pc:docMk/>
            <pc:sldMk cId="109850714" sldId="303"/>
            <ac:cxnSpMk id="23" creationId="{E49F578D-8ECD-4E30-860E-250AD99FFFE3}"/>
          </ac:cxnSpMkLst>
        </pc:cxnChg>
        <pc:cxnChg chg="mod">
          <ac:chgData name="Reiji KOBAYASHI" userId="34112ac1-4c34-4e4b-972a-35b76f02b083" providerId="ADAL" clId="{AD954A5A-9944-40D9-86B1-EF38F3B0C578}" dt="2022-01-22T13:25:01.092" v="1018" actId="14100"/>
          <ac:cxnSpMkLst>
            <pc:docMk/>
            <pc:sldMk cId="109850714" sldId="303"/>
            <ac:cxnSpMk id="28" creationId="{997C480A-75D2-4E3F-9A2F-97C862B78BB2}"/>
          </ac:cxnSpMkLst>
        </pc:cxnChg>
      </pc:sldChg>
      <pc:sldChg chg="modSp del">
        <pc:chgData name="Reiji KOBAYASHI" userId="34112ac1-4c34-4e4b-972a-35b76f02b083" providerId="ADAL" clId="{AD954A5A-9944-40D9-86B1-EF38F3B0C578}" dt="2022-01-22T13:42:30.360" v="1049" actId="2696"/>
        <pc:sldMkLst>
          <pc:docMk/>
          <pc:sldMk cId="2096324267" sldId="304"/>
        </pc:sldMkLst>
        <pc:spChg chg="mod">
          <ac:chgData name="Reiji KOBAYASHI" userId="34112ac1-4c34-4e4b-972a-35b76f02b083" providerId="ADAL" clId="{AD954A5A-9944-40D9-86B1-EF38F3B0C578}" dt="2022-01-22T01:44:14.536" v="49"/>
          <ac:spMkLst>
            <pc:docMk/>
            <pc:sldMk cId="2096324267" sldId="304"/>
            <ac:spMk id="3" creationId="{59D9307C-0342-4EEC-9217-2C0D06790196}"/>
          </ac:spMkLst>
        </pc:spChg>
      </pc:sldChg>
      <pc:sldChg chg="modSp new del mod">
        <pc:chgData name="Reiji KOBAYASHI" userId="34112ac1-4c34-4e4b-972a-35b76f02b083" providerId="ADAL" clId="{AD954A5A-9944-40D9-86B1-EF38F3B0C578}" dt="2022-01-22T02:09:23.520" v="360" actId="47"/>
        <pc:sldMkLst>
          <pc:docMk/>
          <pc:sldMk cId="1435908228" sldId="305"/>
        </pc:sldMkLst>
        <pc:spChg chg="mod">
          <ac:chgData name="Reiji KOBAYASHI" userId="34112ac1-4c34-4e4b-972a-35b76f02b083" providerId="ADAL" clId="{AD954A5A-9944-40D9-86B1-EF38F3B0C578}" dt="2022-01-22T01:52:35.557" v="90" actId="947"/>
          <ac:spMkLst>
            <pc:docMk/>
            <pc:sldMk cId="1435908228" sldId="305"/>
            <ac:spMk id="2" creationId="{383F6320-4653-4D6B-81C6-73566A3E6E78}"/>
          </ac:spMkLst>
        </pc:spChg>
      </pc:sldChg>
    </pc:docChg>
  </pc:docChgLst>
  <pc:docChgLst>
    <pc:chgData name="Reiji KOBAYASHI" userId="34112ac1-4c34-4e4b-972a-35b76f02b083" providerId="ADAL" clId="{505F80C6-1108-4411-8557-46D636E58FD9}"/>
    <pc:docChg chg="undo redo custSel addSld delSld modSld">
      <pc:chgData name="Reiji KOBAYASHI" userId="34112ac1-4c34-4e4b-972a-35b76f02b083" providerId="ADAL" clId="{505F80C6-1108-4411-8557-46D636E58FD9}" dt="2022-03-17T15:53:08.802" v="1014" actId="14826"/>
      <pc:docMkLst>
        <pc:docMk/>
      </pc:docMkLst>
      <pc:sldChg chg="addSp delSp modSp mod">
        <pc:chgData name="Reiji KOBAYASHI" userId="34112ac1-4c34-4e4b-972a-35b76f02b083" providerId="ADAL" clId="{505F80C6-1108-4411-8557-46D636E58FD9}" dt="2022-03-17T15:24:13.251" v="742" actId="14826"/>
        <pc:sldMkLst>
          <pc:docMk/>
          <pc:sldMk cId="3960897610" sldId="264"/>
        </pc:sldMkLst>
        <pc:spChg chg="add mod">
          <ac:chgData name="Reiji KOBAYASHI" userId="34112ac1-4c34-4e4b-972a-35b76f02b083" providerId="ADAL" clId="{505F80C6-1108-4411-8557-46D636E58FD9}" dt="2022-03-17T15:21:32.942" v="704" actId="1076"/>
          <ac:spMkLst>
            <pc:docMk/>
            <pc:sldMk cId="3960897610" sldId="264"/>
            <ac:spMk id="12" creationId="{24CD7BC7-407E-40CE-93ED-8E403C52B8D6}"/>
          </ac:spMkLst>
        </pc:spChg>
        <pc:spChg chg="mod">
          <ac:chgData name="Reiji KOBAYASHI" userId="34112ac1-4c34-4e4b-972a-35b76f02b083" providerId="ADAL" clId="{505F80C6-1108-4411-8557-46D636E58FD9}" dt="2022-03-17T15:23:38.752" v="741" actId="1035"/>
          <ac:spMkLst>
            <pc:docMk/>
            <pc:sldMk cId="3960897610" sldId="264"/>
            <ac:spMk id="13" creationId="{7E9C5FE7-8509-4CB7-8183-9905F784625C}"/>
          </ac:spMkLst>
        </pc:spChg>
        <pc:spChg chg="mod">
          <ac:chgData name="Reiji KOBAYASHI" userId="34112ac1-4c34-4e4b-972a-35b76f02b083" providerId="ADAL" clId="{505F80C6-1108-4411-8557-46D636E58FD9}" dt="2022-03-17T15:23:31.652" v="729" actId="1076"/>
          <ac:spMkLst>
            <pc:docMk/>
            <pc:sldMk cId="3960897610" sldId="264"/>
            <ac:spMk id="15" creationId="{1B56261E-070B-4562-BB9F-69642DAEB5E3}"/>
          </ac:spMkLst>
        </pc:spChg>
        <pc:spChg chg="del">
          <ac:chgData name="Reiji KOBAYASHI" userId="34112ac1-4c34-4e4b-972a-35b76f02b083" providerId="ADAL" clId="{505F80C6-1108-4411-8557-46D636E58FD9}" dt="2022-03-17T15:18:57.959" v="676" actId="478"/>
          <ac:spMkLst>
            <pc:docMk/>
            <pc:sldMk cId="3960897610" sldId="264"/>
            <ac:spMk id="17" creationId="{9D7B81D5-6F49-4FD4-95C9-72157E875856}"/>
          </ac:spMkLst>
        </pc:spChg>
        <pc:spChg chg="mod">
          <ac:chgData name="Reiji KOBAYASHI" userId="34112ac1-4c34-4e4b-972a-35b76f02b083" providerId="ADAL" clId="{505F80C6-1108-4411-8557-46D636E58FD9}" dt="2022-03-17T15:23:38.752" v="741" actId="1035"/>
          <ac:spMkLst>
            <pc:docMk/>
            <pc:sldMk cId="3960897610" sldId="264"/>
            <ac:spMk id="21" creationId="{06BC00A6-F59B-4CA2-A8B0-03FA32BDDA72}"/>
          </ac:spMkLst>
        </pc:spChg>
        <pc:picChg chg="mod">
          <ac:chgData name="Reiji KOBAYASHI" userId="34112ac1-4c34-4e4b-972a-35b76f02b083" providerId="ADAL" clId="{505F80C6-1108-4411-8557-46D636E58FD9}" dt="2022-03-17T15:21:26.142" v="703" actId="1038"/>
          <ac:picMkLst>
            <pc:docMk/>
            <pc:sldMk cId="3960897610" sldId="264"/>
            <ac:picMk id="4" creationId="{581C3F26-515E-433A-8277-432CCB5D0FFE}"/>
          </ac:picMkLst>
        </pc:picChg>
        <pc:picChg chg="mod">
          <ac:chgData name="Reiji KOBAYASHI" userId="34112ac1-4c34-4e4b-972a-35b76f02b083" providerId="ADAL" clId="{505F80C6-1108-4411-8557-46D636E58FD9}" dt="2022-03-17T15:24:13.251" v="742" actId="14826"/>
          <ac:picMkLst>
            <pc:docMk/>
            <pc:sldMk cId="3960897610" sldId="264"/>
            <ac:picMk id="8" creationId="{303FE654-6BBA-49FF-942E-23F94374813D}"/>
          </ac:picMkLst>
        </pc:picChg>
      </pc:sldChg>
      <pc:sldChg chg="addSp delSp modSp mod">
        <pc:chgData name="Reiji KOBAYASHI" userId="34112ac1-4c34-4e4b-972a-35b76f02b083" providerId="ADAL" clId="{505F80C6-1108-4411-8557-46D636E58FD9}" dt="2022-03-17T15:51:44.440" v="1010"/>
        <pc:sldMkLst>
          <pc:docMk/>
          <pc:sldMk cId="4277233714" sldId="265"/>
        </pc:sldMkLst>
        <pc:spChg chg="mod">
          <ac:chgData name="Reiji KOBAYASHI" userId="34112ac1-4c34-4e4b-972a-35b76f02b083" providerId="ADAL" clId="{505F80C6-1108-4411-8557-46D636E58FD9}" dt="2022-03-17T15:50:51.380" v="969"/>
          <ac:spMkLst>
            <pc:docMk/>
            <pc:sldMk cId="4277233714" sldId="265"/>
            <ac:spMk id="5" creationId="{79E90764-4BA8-4B76-A90E-3DE3C58FCAE5}"/>
          </ac:spMkLst>
        </pc:spChg>
        <pc:spChg chg="del">
          <ac:chgData name="Reiji KOBAYASHI" userId="34112ac1-4c34-4e4b-972a-35b76f02b083" providerId="ADAL" clId="{505F80C6-1108-4411-8557-46D636E58FD9}" dt="2022-03-17T15:49:05.101" v="912" actId="478"/>
          <ac:spMkLst>
            <pc:docMk/>
            <pc:sldMk cId="4277233714" sldId="265"/>
            <ac:spMk id="19" creationId="{66804B03-E150-48AD-9BEE-01E36775797E}"/>
          </ac:spMkLst>
        </pc:spChg>
        <pc:spChg chg="mod">
          <ac:chgData name="Reiji KOBAYASHI" userId="34112ac1-4c34-4e4b-972a-35b76f02b083" providerId="ADAL" clId="{505F80C6-1108-4411-8557-46D636E58FD9}" dt="2022-03-17T15:28:27.631" v="759" actId="20577"/>
          <ac:spMkLst>
            <pc:docMk/>
            <pc:sldMk cId="4277233714" sldId="265"/>
            <ac:spMk id="21" creationId="{7E11E81A-194B-4E07-806A-F56A49DA6F21}"/>
          </ac:spMkLst>
        </pc:spChg>
        <pc:spChg chg="del">
          <ac:chgData name="Reiji KOBAYASHI" userId="34112ac1-4c34-4e4b-972a-35b76f02b083" providerId="ADAL" clId="{505F80C6-1108-4411-8557-46D636E58FD9}" dt="2022-03-17T15:49:35.220" v="914" actId="478"/>
          <ac:spMkLst>
            <pc:docMk/>
            <pc:sldMk cId="4277233714" sldId="265"/>
            <ac:spMk id="26" creationId="{9F690DFE-DE17-4DC8-BC63-7582C2FEE861}"/>
          </ac:spMkLst>
        </pc:spChg>
        <pc:spChg chg="add mod">
          <ac:chgData name="Reiji KOBAYASHI" userId="34112ac1-4c34-4e4b-972a-35b76f02b083" providerId="ADAL" clId="{505F80C6-1108-4411-8557-46D636E58FD9}" dt="2022-03-17T15:48:55.536" v="911" actId="1038"/>
          <ac:spMkLst>
            <pc:docMk/>
            <pc:sldMk cId="4277233714" sldId="265"/>
            <ac:spMk id="28" creationId="{4D62D9DF-3B4A-4719-A6A8-61471A3F8E72}"/>
          </ac:spMkLst>
        </pc:spChg>
        <pc:spChg chg="mod">
          <ac:chgData name="Reiji KOBAYASHI" userId="34112ac1-4c34-4e4b-972a-35b76f02b083" providerId="ADAL" clId="{505F80C6-1108-4411-8557-46D636E58FD9}" dt="2022-03-17T15:25:54.955" v="750"/>
          <ac:spMkLst>
            <pc:docMk/>
            <pc:sldMk cId="4277233714" sldId="265"/>
            <ac:spMk id="29" creationId="{D6224B9D-50DE-4896-9C20-6119F4BF7642}"/>
          </ac:spMkLst>
        </pc:spChg>
        <pc:spChg chg="mod">
          <ac:chgData name="Reiji KOBAYASHI" userId="34112ac1-4c34-4e4b-972a-35b76f02b083" providerId="ADAL" clId="{505F80C6-1108-4411-8557-46D636E58FD9}" dt="2022-03-17T15:42:37.841" v="773" actId="20577"/>
          <ac:spMkLst>
            <pc:docMk/>
            <pc:sldMk cId="4277233714" sldId="265"/>
            <ac:spMk id="31" creationId="{14D06F06-D001-4469-A300-670D9D6E2417}"/>
          </ac:spMkLst>
        </pc:spChg>
        <pc:spChg chg="add mod">
          <ac:chgData name="Reiji KOBAYASHI" userId="34112ac1-4c34-4e4b-972a-35b76f02b083" providerId="ADAL" clId="{505F80C6-1108-4411-8557-46D636E58FD9}" dt="2022-03-17T15:49:35.652" v="915"/>
          <ac:spMkLst>
            <pc:docMk/>
            <pc:sldMk cId="4277233714" sldId="265"/>
            <ac:spMk id="32" creationId="{3E6DD88F-2E67-4C39-B3DA-0BE7E890306F}"/>
          </ac:spMkLst>
        </pc:spChg>
        <pc:spChg chg="add mod">
          <ac:chgData name="Reiji KOBAYASHI" userId="34112ac1-4c34-4e4b-972a-35b76f02b083" providerId="ADAL" clId="{505F80C6-1108-4411-8557-46D636E58FD9}" dt="2022-03-17T15:50:02.230" v="931"/>
          <ac:spMkLst>
            <pc:docMk/>
            <pc:sldMk cId="4277233714" sldId="265"/>
            <ac:spMk id="34" creationId="{F8938B15-7DD4-4565-9A3A-B9CA8F54D527}"/>
          </ac:spMkLst>
        </pc:spChg>
        <pc:spChg chg="mod">
          <ac:chgData name="Reiji KOBAYASHI" userId="34112ac1-4c34-4e4b-972a-35b76f02b083" providerId="ADAL" clId="{505F80C6-1108-4411-8557-46D636E58FD9}" dt="2022-03-17T15:51:29.100" v="1000"/>
          <ac:spMkLst>
            <pc:docMk/>
            <pc:sldMk cId="4277233714" sldId="265"/>
            <ac:spMk id="36" creationId="{645AB551-FC9C-4166-B1AF-EA65B1BDAF36}"/>
          </ac:spMkLst>
        </pc:spChg>
        <pc:spChg chg="mod">
          <ac:chgData name="Reiji KOBAYASHI" userId="34112ac1-4c34-4e4b-972a-35b76f02b083" providerId="ADAL" clId="{505F80C6-1108-4411-8557-46D636E58FD9}" dt="2022-03-17T15:51:19.040" v="984"/>
          <ac:spMkLst>
            <pc:docMk/>
            <pc:sldMk cId="4277233714" sldId="265"/>
            <ac:spMk id="37" creationId="{85CC8126-D261-44C3-B6E9-D65430FFE177}"/>
          </ac:spMkLst>
        </pc:spChg>
        <pc:spChg chg="del">
          <ac:chgData name="Reiji KOBAYASHI" userId="34112ac1-4c34-4e4b-972a-35b76f02b083" providerId="ADAL" clId="{505F80C6-1108-4411-8557-46D636E58FD9}" dt="2022-03-17T15:50:15.710" v="933" actId="478"/>
          <ac:spMkLst>
            <pc:docMk/>
            <pc:sldMk cId="4277233714" sldId="265"/>
            <ac:spMk id="41" creationId="{6BED92F8-27C8-4A4A-AA55-E066A4097E46}"/>
          </ac:spMkLst>
        </pc:spChg>
        <pc:spChg chg="mod">
          <ac:chgData name="Reiji KOBAYASHI" userId="34112ac1-4c34-4e4b-972a-35b76f02b083" providerId="ADAL" clId="{505F80C6-1108-4411-8557-46D636E58FD9}" dt="2022-03-17T15:50:57.975" v="970"/>
          <ac:spMkLst>
            <pc:docMk/>
            <pc:sldMk cId="4277233714" sldId="265"/>
            <ac:spMk id="49" creationId="{E74FD232-6925-4005-AEB3-67546C008B20}"/>
          </ac:spMkLst>
        </pc:spChg>
        <pc:spChg chg="mod">
          <ac:chgData name="Reiji KOBAYASHI" userId="34112ac1-4c34-4e4b-972a-35b76f02b083" providerId="ADAL" clId="{505F80C6-1108-4411-8557-46D636E58FD9}" dt="2022-03-17T15:51:44.440" v="1010"/>
          <ac:spMkLst>
            <pc:docMk/>
            <pc:sldMk cId="4277233714" sldId="265"/>
            <ac:spMk id="58" creationId="{87495460-B69E-4595-A970-91884BA67588}"/>
          </ac:spMkLst>
        </pc:spChg>
        <pc:spChg chg="mod">
          <ac:chgData name="Reiji KOBAYASHI" userId="34112ac1-4c34-4e4b-972a-35b76f02b083" providerId="ADAL" clId="{505F80C6-1108-4411-8557-46D636E58FD9}" dt="2022-03-17T15:49:43.861" v="927" actId="1038"/>
          <ac:spMkLst>
            <pc:docMk/>
            <pc:sldMk cId="4277233714" sldId="265"/>
            <ac:spMk id="60" creationId="{913313AA-C6A7-45A4-8868-6917F3BBDE8E}"/>
          </ac:spMkLst>
        </pc:spChg>
        <pc:spChg chg="mod">
          <ac:chgData name="Reiji KOBAYASHI" userId="34112ac1-4c34-4e4b-972a-35b76f02b083" providerId="ADAL" clId="{505F80C6-1108-4411-8557-46D636E58FD9}" dt="2022-03-17T15:50:20.831" v="934" actId="1076"/>
          <ac:spMkLst>
            <pc:docMk/>
            <pc:sldMk cId="4277233714" sldId="265"/>
            <ac:spMk id="61" creationId="{ACE904B3-E49A-41F0-8BB9-E8255591585E}"/>
          </ac:spMkLst>
        </pc:spChg>
        <pc:picChg chg="mod">
          <ac:chgData name="Reiji KOBAYASHI" userId="34112ac1-4c34-4e4b-972a-35b76f02b083" providerId="ADAL" clId="{505F80C6-1108-4411-8557-46D636E58FD9}" dt="2022-03-17T15:25:19.163" v="744" actId="14826"/>
          <ac:picMkLst>
            <pc:docMk/>
            <pc:sldMk cId="4277233714" sldId="265"/>
            <ac:picMk id="10" creationId="{E40005B8-F490-4AE7-971F-C9A4F8658157}"/>
          </ac:picMkLst>
        </pc:picChg>
        <pc:cxnChg chg="mod">
          <ac:chgData name="Reiji KOBAYASHI" userId="34112ac1-4c34-4e4b-972a-35b76f02b083" providerId="ADAL" clId="{505F80C6-1108-4411-8557-46D636E58FD9}" dt="2022-03-17T15:47:47.130" v="901" actId="688"/>
          <ac:cxnSpMkLst>
            <pc:docMk/>
            <pc:sldMk cId="4277233714" sldId="265"/>
            <ac:cxnSpMk id="14" creationId="{FD495AC2-7A7B-425A-BC84-A538457DC7FC}"/>
          </ac:cxnSpMkLst>
        </pc:cxnChg>
        <pc:cxnChg chg="del">
          <ac:chgData name="Reiji KOBAYASHI" userId="34112ac1-4c34-4e4b-972a-35b76f02b083" providerId="ADAL" clId="{505F80C6-1108-4411-8557-46D636E58FD9}" dt="2022-03-17T15:49:35.220" v="914" actId="478"/>
          <ac:cxnSpMkLst>
            <pc:docMk/>
            <pc:sldMk cId="4277233714" sldId="265"/>
            <ac:cxnSpMk id="25" creationId="{0C7404C3-D543-4420-B91C-88C9778D01F2}"/>
          </ac:cxnSpMkLst>
        </pc:cxnChg>
        <pc:cxnChg chg="add mod">
          <ac:chgData name="Reiji KOBAYASHI" userId="34112ac1-4c34-4e4b-972a-35b76f02b083" providerId="ADAL" clId="{505F80C6-1108-4411-8557-46D636E58FD9}" dt="2022-03-17T15:49:35.652" v="915"/>
          <ac:cxnSpMkLst>
            <pc:docMk/>
            <pc:sldMk cId="4277233714" sldId="265"/>
            <ac:cxnSpMk id="30" creationId="{0B159D25-D4B1-45DE-8ECA-6C7CBF719629}"/>
          </ac:cxnSpMkLst>
        </pc:cxnChg>
        <pc:cxnChg chg="add mod">
          <ac:chgData name="Reiji KOBAYASHI" userId="34112ac1-4c34-4e4b-972a-35b76f02b083" providerId="ADAL" clId="{505F80C6-1108-4411-8557-46D636E58FD9}" dt="2022-03-17T15:50:02.230" v="931"/>
          <ac:cxnSpMkLst>
            <pc:docMk/>
            <pc:sldMk cId="4277233714" sldId="265"/>
            <ac:cxnSpMk id="33" creationId="{88A3EE57-31D1-46C5-ABC9-B25F4DE0288E}"/>
          </ac:cxnSpMkLst>
        </pc:cxnChg>
        <pc:cxnChg chg="del">
          <ac:chgData name="Reiji KOBAYASHI" userId="34112ac1-4c34-4e4b-972a-35b76f02b083" providerId="ADAL" clId="{505F80C6-1108-4411-8557-46D636E58FD9}" dt="2022-03-17T15:50:11.401" v="932" actId="478"/>
          <ac:cxnSpMkLst>
            <pc:docMk/>
            <pc:sldMk cId="4277233714" sldId="265"/>
            <ac:cxnSpMk id="57" creationId="{3E347D57-95B3-4006-A768-56D12981CEEF}"/>
          </ac:cxnSpMkLst>
        </pc:cxnChg>
        <pc:cxnChg chg="mod">
          <ac:chgData name="Reiji KOBAYASHI" userId="34112ac1-4c34-4e4b-972a-35b76f02b083" providerId="ADAL" clId="{505F80C6-1108-4411-8557-46D636E58FD9}" dt="2022-03-17T15:49:12.303" v="913" actId="14100"/>
          <ac:cxnSpMkLst>
            <pc:docMk/>
            <pc:sldMk cId="4277233714" sldId="265"/>
            <ac:cxnSpMk id="59" creationId="{9C81CA89-09A0-47E4-9547-18625F28E748}"/>
          </ac:cxnSpMkLst>
        </pc:cxnChg>
      </pc:sldChg>
      <pc:sldChg chg="modSp mod">
        <pc:chgData name="Reiji KOBAYASHI" userId="34112ac1-4c34-4e4b-972a-35b76f02b083" providerId="ADAL" clId="{505F80C6-1108-4411-8557-46D636E58FD9}" dt="2022-03-17T14:37:46.847" v="419" actId="1035"/>
        <pc:sldMkLst>
          <pc:docMk/>
          <pc:sldMk cId="749193719" sldId="273"/>
        </pc:sldMkLst>
        <pc:spChg chg="mod">
          <ac:chgData name="Reiji KOBAYASHI" userId="34112ac1-4c34-4e4b-972a-35b76f02b083" providerId="ADAL" clId="{505F80C6-1108-4411-8557-46D636E58FD9}" dt="2022-03-17T14:21:14.651" v="395"/>
          <ac:spMkLst>
            <pc:docMk/>
            <pc:sldMk cId="749193719" sldId="273"/>
            <ac:spMk id="2" creationId="{DA9E17F9-EC1E-40B0-8C66-49516FE9881E}"/>
          </ac:spMkLst>
        </pc:spChg>
        <pc:spChg chg="mod">
          <ac:chgData name="Reiji KOBAYASHI" userId="34112ac1-4c34-4e4b-972a-35b76f02b083" providerId="ADAL" clId="{505F80C6-1108-4411-8557-46D636E58FD9}" dt="2022-03-17T14:21:34.467" v="401" actId="20577"/>
          <ac:spMkLst>
            <pc:docMk/>
            <pc:sldMk cId="749193719" sldId="273"/>
            <ac:spMk id="16" creationId="{4EAEC92C-C230-42FA-AA04-A6EEDE530CB8}"/>
          </ac:spMkLst>
        </pc:spChg>
        <pc:spChg chg="mod">
          <ac:chgData name="Reiji KOBAYASHI" userId="34112ac1-4c34-4e4b-972a-35b76f02b083" providerId="ADAL" clId="{505F80C6-1108-4411-8557-46D636E58FD9}" dt="2022-03-17T14:37:46.847" v="419" actId="1035"/>
          <ac:spMkLst>
            <pc:docMk/>
            <pc:sldMk cId="749193719" sldId="273"/>
            <ac:spMk id="17" creationId="{0CA85644-A14B-4D15-8999-31297DE7C82C}"/>
          </ac:spMkLst>
        </pc:spChg>
        <pc:spChg chg="mod">
          <ac:chgData name="Reiji KOBAYASHI" userId="34112ac1-4c34-4e4b-972a-35b76f02b083" providerId="ADAL" clId="{505F80C6-1108-4411-8557-46D636E58FD9}" dt="2022-03-17T14:23:32.968" v="406" actId="1076"/>
          <ac:spMkLst>
            <pc:docMk/>
            <pc:sldMk cId="749193719" sldId="273"/>
            <ac:spMk id="21" creationId="{C318DD3A-7F78-4D01-8939-C1DAF9B85C53}"/>
          </ac:spMkLst>
        </pc:spChg>
        <pc:picChg chg="mod">
          <ac:chgData name="Reiji KOBAYASHI" userId="34112ac1-4c34-4e4b-972a-35b76f02b083" providerId="ADAL" clId="{505F80C6-1108-4411-8557-46D636E58FD9}" dt="2022-03-17T14:36:36.520" v="409" actId="1076"/>
          <ac:picMkLst>
            <pc:docMk/>
            <pc:sldMk cId="749193719" sldId="273"/>
            <ac:picMk id="5" creationId="{D3688219-5320-480C-A40C-1F6C53A44B22}"/>
          </ac:picMkLst>
        </pc:picChg>
        <pc:cxnChg chg="mod">
          <ac:chgData name="Reiji KOBAYASHI" userId="34112ac1-4c34-4e4b-972a-35b76f02b083" providerId="ADAL" clId="{505F80C6-1108-4411-8557-46D636E58FD9}" dt="2022-03-17T14:23:36.588" v="407" actId="14100"/>
          <ac:cxnSpMkLst>
            <pc:docMk/>
            <pc:sldMk cId="749193719" sldId="273"/>
            <ac:cxnSpMk id="22" creationId="{500E7990-F4E8-41E4-B9D3-6D607F94B193}"/>
          </ac:cxnSpMkLst>
        </pc:cxnChg>
      </pc:sldChg>
      <pc:sldChg chg="modSp mod">
        <pc:chgData name="Reiji KOBAYASHI" userId="34112ac1-4c34-4e4b-972a-35b76f02b083" providerId="ADAL" clId="{505F80C6-1108-4411-8557-46D636E58FD9}" dt="2022-03-17T15:49:51.455" v="930" actId="1036"/>
        <pc:sldMkLst>
          <pc:docMk/>
          <pc:sldMk cId="4253402532" sldId="283"/>
        </pc:sldMkLst>
        <pc:spChg chg="mod">
          <ac:chgData name="Reiji KOBAYASHI" userId="34112ac1-4c34-4e4b-972a-35b76f02b083" providerId="ADAL" clId="{505F80C6-1108-4411-8557-46D636E58FD9}" dt="2022-03-17T15:42:29.511" v="769" actId="20577"/>
          <ac:spMkLst>
            <pc:docMk/>
            <pc:sldMk cId="4253402532" sldId="283"/>
            <ac:spMk id="6" creationId="{5F598FEC-6AD4-4849-AF14-152F878F3C86}"/>
          </ac:spMkLst>
        </pc:spChg>
        <pc:spChg chg="mod">
          <ac:chgData name="Reiji KOBAYASHI" userId="34112ac1-4c34-4e4b-972a-35b76f02b083" providerId="ADAL" clId="{505F80C6-1108-4411-8557-46D636E58FD9}" dt="2022-03-17T15:44:53.601" v="797" actId="206"/>
          <ac:spMkLst>
            <pc:docMk/>
            <pc:sldMk cId="4253402532" sldId="283"/>
            <ac:spMk id="19" creationId="{66804B03-E150-48AD-9BEE-01E36775797E}"/>
          </ac:spMkLst>
        </pc:spChg>
        <pc:spChg chg="mod">
          <ac:chgData name="Reiji KOBAYASHI" userId="34112ac1-4c34-4e4b-972a-35b76f02b083" providerId="ADAL" clId="{505F80C6-1108-4411-8557-46D636E58FD9}" dt="2022-03-17T15:27:56.941" v="752" actId="20577"/>
          <ac:spMkLst>
            <pc:docMk/>
            <pc:sldMk cId="4253402532" sldId="283"/>
            <ac:spMk id="21" creationId="{7E11E81A-194B-4E07-806A-F56A49DA6F21}"/>
          </ac:spMkLst>
        </pc:spChg>
        <pc:spChg chg="mod">
          <ac:chgData name="Reiji KOBAYASHI" userId="34112ac1-4c34-4e4b-972a-35b76f02b083" providerId="ADAL" clId="{505F80C6-1108-4411-8557-46D636E58FD9}" dt="2022-03-17T15:25:40.522" v="745"/>
          <ac:spMkLst>
            <pc:docMk/>
            <pc:sldMk cId="4253402532" sldId="283"/>
            <ac:spMk id="28" creationId="{B5F610A6-91C3-4AAC-860E-DA46F06E6BF6}"/>
          </ac:spMkLst>
        </pc:spChg>
        <pc:spChg chg="mod">
          <ac:chgData name="Reiji KOBAYASHI" userId="34112ac1-4c34-4e4b-972a-35b76f02b083" providerId="ADAL" clId="{505F80C6-1108-4411-8557-46D636E58FD9}" dt="2022-03-17T15:47:01.741" v="889"/>
          <ac:spMkLst>
            <pc:docMk/>
            <pc:sldMk cId="4253402532" sldId="283"/>
            <ac:spMk id="30" creationId="{BA95EC14-642F-4088-A06E-F5D2DBC8B6FA}"/>
          </ac:spMkLst>
        </pc:spChg>
        <pc:spChg chg="mod">
          <ac:chgData name="Reiji KOBAYASHI" userId="34112ac1-4c34-4e4b-972a-35b76f02b083" providerId="ADAL" clId="{505F80C6-1108-4411-8557-46D636E58FD9}" dt="2022-03-17T15:46:55.232" v="878"/>
          <ac:spMkLst>
            <pc:docMk/>
            <pc:sldMk cId="4253402532" sldId="283"/>
            <ac:spMk id="32" creationId="{F9AF0FC0-E6F5-40E8-86A9-8EF39A816DB1}"/>
          </ac:spMkLst>
        </pc:spChg>
        <pc:spChg chg="mod">
          <ac:chgData name="Reiji KOBAYASHI" userId="34112ac1-4c34-4e4b-972a-35b76f02b083" providerId="ADAL" clId="{505F80C6-1108-4411-8557-46D636E58FD9}" dt="2022-03-17T15:46:39.640" v="861"/>
          <ac:spMkLst>
            <pc:docMk/>
            <pc:sldMk cId="4253402532" sldId="283"/>
            <ac:spMk id="33" creationId="{586AE766-6CE5-4BFA-9101-23126C18E33E}"/>
          </ac:spMkLst>
        </pc:spChg>
        <pc:spChg chg="mod">
          <ac:chgData name="Reiji KOBAYASHI" userId="34112ac1-4c34-4e4b-972a-35b76f02b083" providerId="ADAL" clId="{505F80C6-1108-4411-8557-46D636E58FD9}" dt="2022-03-17T15:45:28.681" v="819" actId="14100"/>
          <ac:spMkLst>
            <pc:docMk/>
            <pc:sldMk cId="4253402532" sldId="283"/>
            <ac:spMk id="38" creationId="{0CD35D21-C3ED-4B8B-AE3A-57932DD3B3D6}"/>
          </ac:spMkLst>
        </pc:spChg>
        <pc:spChg chg="mod">
          <ac:chgData name="Reiji KOBAYASHI" userId="34112ac1-4c34-4e4b-972a-35b76f02b083" providerId="ADAL" clId="{505F80C6-1108-4411-8557-46D636E58FD9}" dt="2022-03-17T15:46:23.441" v="837" actId="1076"/>
          <ac:spMkLst>
            <pc:docMk/>
            <pc:sldMk cId="4253402532" sldId="283"/>
            <ac:spMk id="39" creationId="{6652D95C-E0A2-471B-9A2A-E878A55B8C57}"/>
          </ac:spMkLst>
        </pc:spChg>
        <pc:spChg chg="mod">
          <ac:chgData name="Reiji KOBAYASHI" userId="34112ac1-4c34-4e4b-972a-35b76f02b083" providerId="ADAL" clId="{505F80C6-1108-4411-8557-46D636E58FD9}" dt="2022-03-17T15:46:11.641" v="832" actId="14100"/>
          <ac:spMkLst>
            <pc:docMk/>
            <pc:sldMk cId="4253402532" sldId="283"/>
            <ac:spMk id="41" creationId="{6BED92F8-27C8-4A4A-AA55-E066A4097E46}"/>
          </ac:spMkLst>
        </pc:spChg>
        <pc:spChg chg="mod">
          <ac:chgData name="Reiji KOBAYASHI" userId="34112ac1-4c34-4e4b-972a-35b76f02b083" providerId="ADAL" clId="{505F80C6-1108-4411-8557-46D636E58FD9}" dt="2022-03-17T15:47:15.490" v="890"/>
          <ac:spMkLst>
            <pc:docMk/>
            <pc:sldMk cId="4253402532" sldId="283"/>
            <ac:spMk id="49" creationId="{E74FD232-6925-4005-AEB3-67546C008B20}"/>
          </ac:spMkLst>
        </pc:spChg>
        <pc:spChg chg="mod">
          <ac:chgData name="Reiji KOBAYASHI" userId="34112ac1-4c34-4e4b-972a-35b76f02b083" providerId="ADAL" clId="{505F80C6-1108-4411-8557-46D636E58FD9}" dt="2022-03-17T15:47:22.471" v="900"/>
          <ac:spMkLst>
            <pc:docMk/>
            <pc:sldMk cId="4253402532" sldId="283"/>
            <ac:spMk id="58" creationId="{87495460-B69E-4595-A970-91884BA67588}"/>
          </ac:spMkLst>
        </pc:spChg>
        <pc:spChg chg="mod">
          <ac:chgData name="Reiji KOBAYASHI" userId="34112ac1-4c34-4e4b-972a-35b76f02b083" providerId="ADAL" clId="{505F80C6-1108-4411-8557-46D636E58FD9}" dt="2022-03-17T15:46:19.781" v="836" actId="1076"/>
          <ac:spMkLst>
            <pc:docMk/>
            <pc:sldMk cId="4253402532" sldId="283"/>
            <ac:spMk id="61" creationId="{ACE904B3-E49A-41F0-8BB9-E8255591585E}"/>
          </ac:spMkLst>
        </pc:spChg>
        <pc:picChg chg="mod">
          <ac:chgData name="Reiji KOBAYASHI" userId="34112ac1-4c34-4e4b-972a-35b76f02b083" providerId="ADAL" clId="{505F80C6-1108-4411-8557-46D636E58FD9}" dt="2022-03-17T15:25:02.724" v="743" actId="14826"/>
          <ac:picMkLst>
            <pc:docMk/>
            <pc:sldMk cId="4253402532" sldId="283"/>
            <ac:picMk id="10" creationId="{E40005B8-F490-4AE7-971F-C9A4F8658157}"/>
          </ac:picMkLst>
        </pc:picChg>
        <pc:cxnChg chg="mod">
          <ac:chgData name="Reiji KOBAYASHI" userId="34112ac1-4c34-4e4b-972a-35b76f02b083" providerId="ADAL" clId="{505F80C6-1108-4411-8557-46D636E58FD9}" dt="2022-03-17T15:43:33.600" v="774" actId="688"/>
          <ac:cxnSpMkLst>
            <pc:docMk/>
            <pc:sldMk cId="4253402532" sldId="283"/>
            <ac:cxnSpMk id="14" creationId="{FD495AC2-7A7B-425A-BC84-A538457DC7FC}"/>
          </ac:cxnSpMkLst>
        </pc:cxnChg>
        <pc:cxnChg chg="mod">
          <ac:chgData name="Reiji KOBAYASHI" userId="34112ac1-4c34-4e4b-972a-35b76f02b083" providerId="ADAL" clId="{505F80C6-1108-4411-8557-46D636E58FD9}" dt="2022-03-17T15:49:51.455" v="930" actId="1036"/>
          <ac:cxnSpMkLst>
            <pc:docMk/>
            <pc:sldMk cId="4253402532" sldId="283"/>
            <ac:cxnSpMk id="34" creationId="{4C6F3868-BA5A-4F57-9601-482BAAFBABA5}"/>
          </ac:cxnSpMkLst>
        </pc:cxnChg>
        <pc:cxnChg chg="mod">
          <ac:chgData name="Reiji KOBAYASHI" userId="34112ac1-4c34-4e4b-972a-35b76f02b083" providerId="ADAL" clId="{505F80C6-1108-4411-8557-46D636E58FD9}" dt="2022-03-17T15:45:33.981" v="827" actId="1035"/>
          <ac:cxnSpMkLst>
            <pc:docMk/>
            <pc:sldMk cId="4253402532" sldId="283"/>
            <ac:cxnSpMk id="35" creationId="{1A9E3C68-5AA1-4899-8BAF-0F6AB6D9B471}"/>
          </ac:cxnSpMkLst>
        </pc:cxnChg>
        <pc:cxnChg chg="mod">
          <ac:chgData name="Reiji KOBAYASHI" userId="34112ac1-4c34-4e4b-972a-35b76f02b083" providerId="ADAL" clId="{505F80C6-1108-4411-8557-46D636E58FD9}" dt="2022-03-17T15:44:53.601" v="797" actId="206"/>
          <ac:cxnSpMkLst>
            <pc:docMk/>
            <pc:sldMk cId="4253402532" sldId="283"/>
            <ac:cxnSpMk id="59" creationId="{9C81CA89-09A0-47E4-9547-18625F28E748}"/>
          </ac:cxnSpMkLst>
        </pc:cxnChg>
      </pc:sldChg>
      <pc:sldChg chg="addSp delSp modSp mod">
        <pc:chgData name="Reiji KOBAYASHI" userId="34112ac1-4c34-4e4b-972a-35b76f02b083" providerId="ADAL" clId="{505F80C6-1108-4411-8557-46D636E58FD9}" dt="2022-03-17T13:47:15.850" v="372" actId="14100"/>
        <pc:sldMkLst>
          <pc:docMk/>
          <pc:sldMk cId="1912400941" sldId="288"/>
        </pc:sldMkLst>
        <pc:spChg chg="mod">
          <ac:chgData name="Reiji KOBAYASHI" userId="34112ac1-4c34-4e4b-972a-35b76f02b083" providerId="ADAL" clId="{505F80C6-1108-4411-8557-46D636E58FD9}" dt="2022-03-17T12:55:29.487" v="28"/>
          <ac:spMkLst>
            <pc:docMk/>
            <pc:sldMk cId="1912400941" sldId="288"/>
            <ac:spMk id="2" creationId="{D510C2A5-2D92-4935-86F7-261740E39F25}"/>
          </ac:spMkLst>
        </pc:spChg>
        <pc:spChg chg="mod">
          <ac:chgData name="Reiji KOBAYASHI" userId="34112ac1-4c34-4e4b-972a-35b76f02b083" providerId="ADAL" clId="{505F80C6-1108-4411-8557-46D636E58FD9}" dt="2022-03-17T13:27:29.874" v="267"/>
          <ac:spMkLst>
            <pc:docMk/>
            <pc:sldMk cId="1912400941" sldId="288"/>
            <ac:spMk id="9" creationId="{06FCF526-1FC7-4351-9B12-40AB36D29B42}"/>
          </ac:spMkLst>
        </pc:spChg>
        <pc:spChg chg="mod">
          <ac:chgData name="Reiji KOBAYASHI" userId="34112ac1-4c34-4e4b-972a-35b76f02b083" providerId="ADAL" clId="{505F80C6-1108-4411-8557-46D636E58FD9}" dt="2022-03-17T13:46:41.225" v="365" actId="1035"/>
          <ac:spMkLst>
            <pc:docMk/>
            <pc:sldMk cId="1912400941" sldId="288"/>
            <ac:spMk id="12" creationId="{95CD8783-4A02-4C6F-AA50-9B6ECFF74552}"/>
          </ac:spMkLst>
        </pc:spChg>
        <pc:spChg chg="mod">
          <ac:chgData name="Reiji KOBAYASHI" userId="34112ac1-4c34-4e4b-972a-35b76f02b083" providerId="ADAL" clId="{505F80C6-1108-4411-8557-46D636E58FD9}" dt="2022-03-17T13:46:41.225" v="365" actId="1035"/>
          <ac:spMkLst>
            <pc:docMk/>
            <pc:sldMk cId="1912400941" sldId="288"/>
            <ac:spMk id="13" creationId="{A0CAED98-5206-46DC-B8AA-460FF6638A64}"/>
          </ac:spMkLst>
        </pc:spChg>
        <pc:spChg chg="mod">
          <ac:chgData name="Reiji KOBAYASHI" userId="34112ac1-4c34-4e4b-972a-35b76f02b083" providerId="ADAL" clId="{505F80C6-1108-4411-8557-46D636E58FD9}" dt="2022-03-17T13:46:47.710" v="366" actId="1076"/>
          <ac:spMkLst>
            <pc:docMk/>
            <pc:sldMk cId="1912400941" sldId="288"/>
            <ac:spMk id="14" creationId="{95AC53BA-2827-47BA-BEF1-B4AB4D159515}"/>
          </ac:spMkLst>
        </pc:spChg>
        <pc:spChg chg="mod">
          <ac:chgData name="Reiji KOBAYASHI" userId="34112ac1-4c34-4e4b-972a-35b76f02b083" providerId="ADAL" clId="{505F80C6-1108-4411-8557-46D636E58FD9}" dt="2022-03-17T13:47:00.150" v="368" actId="1076"/>
          <ac:spMkLst>
            <pc:docMk/>
            <pc:sldMk cId="1912400941" sldId="288"/>
            <ac:spMk id="15" creationId="{45DBA688-67AE-42CC-956D-EEC867FE170A}"/>
          </ac:spMkLst>
        </pc:spChg>
        <pc:spChg chg="mod">
          <ac:chgData name="Reiji KOBAYASHI" userId="34112ac1-4c34-4e4b-972a-35b76f02b083" providerId="ADAL" clId="{505F80C6-1108-4411-8557-46D636E58FD9}" dt="2022-03-17T13:27:53.007" v="268"/>
          <ac:spMkLst>
            <pc:docMk/>
            <pc:sldMk cId="1912400941" sldId="288"/>
            <ac:spMk id="16" creationId="{9ED92C14-DBB9-4B05-828F-A257864F3363}"/>
          </ac:spMkLst>
        </pc:spChg>
        <pc:spChg chg="mod">
          <ac:chgData name="Reiji KOBAYASHI" userId="34112ac1-4c34-4e4b-972a-35b76f02b083" providerId="ADAL" clId="{505F80C6-1108-4411-8557-46D636E58FD9}" dt="2022-03-17T13:46:55.502" v="367" actId="1076"/>
          <ac:spMkLst>
            <pc:docMk/>
            <pc:sldMk cId="1912400941" sldId="288"/>
            <ac:spMk id="17" creationId="{EEE1ABDE-A8A3-4D3B-862D-679293518CBC}"/>
          </ac:spMkLst>
        </pc:spChg>
        <pc:spChg chg="mod">
          <ac:chgData name="Reiji KOBAYASHI" userId="34112ac1-4c34-4e4b-972a-35b76f02b083" providerId="ADAL" clId="{505F80C6-1108-4411-8557-46D636E58FD9}" dt="2022-03-17T13:46:41.225" v="365" actId="1035"/>
          <ac:spMkLst>
            <pc:docMk/>
            <pc:sldMk cId="1912400941" sldId="288"/>
            <ac:spMk id="29" creationId="{ABAD6DA9-AB06-4A1E-BA9D-EAF0AE070006}"/>
          </ac:spMkLst>
        </pc:spChg>
        <pc:picChg chg="del">
          <ac:chgData name="Reiji KOBAYASHI" userId="34112ac1-4c34-4e4b-972a-35b76f02b083" providerId="ADAL" clId="{505F80C6-1108-4411-8557-46D636E58FD9}" dt="2022-03-17T13:38:45.970" v="269" actId="478"/>
          <ac:picMkLst>
            <pc:docMk/>
            <pc:sldMk cId="1912400941" sldId="288"/>
            <ac:picMk id="4" creationId="{E3A84035-EA74-4AF3-84F7-F31EB38FFB85}"/>
          </ac:picMkLst>
        </pc:picChg>
        <pc:picChg chg="add mod ord">
          <ac:chgData name="Reiji KOBAYASHI" userId="34112ac1-4c34-4e4b-972a-35b76f02b083" providerId="ADAL" clId="{505F80C6-1108-4411-8557-46D636E58FD9}" dt="2022-03-17T13:46:41.225" v="365" actId="1035"/>
          <ac:picMkLst>
            <pc:docMk/>
            <pc:sldMk cId="1912400941" sldId="288"/>
            <ac:picMk id="5" creationId="{E59657A6-1F70-4EF5-BDB8-2B64935E03B3}"/>
          </ac:picMkLst>
        </pc:picChg>
        <pc:cxnChg chg="mod">
          <ac:chgData name="Reiji KOBAYASHI" userId="34112ac1-4c34-4e4b-972a-35b76f02b083" providerId="ADAL" clId="{505F80C6-1108-4411-8557-46D636E58FD9}" dt="2022-03-17T13:46:41.225" v="365" actId="1035"/>
          <ac:cxnSpMkLst>
            <pc:docMk/>
            <pc:sldMk cId="1912400941" sldId="288"/>
            <ac:cxnSpMk id="11" creationId="{A789BB66-77AD-44F7-829E-FCC033FB1971}"/>
          </ac:cxnSpMkLst>
        </pc:cxnChg>
        <pc:cxnChg chg="mod">
          <ac:chgData name="Reiji KOBAYASHI" userId="34112ac1-4c34-4e4b-972a-35b76f02b083" providerId="ADAL" clId="{505F80C6-1108-4411-8557-46D636E58FD9}" dt="2022-03-17T13:46:41.225" v="365" actId="1035"/>
          <ac:cxnSpMkLst>
            <pc:docMk/>
            <pc:sldMk cId="1912400941" sldId="288"/>
            <ac:cxnSpMk id="19" creationId="{72019B96-1BB9-42D2-826F-465BAFC4A1D2}"/>
          </ac:cxnSpMkLst>
        </pc:cxnChg>
        <pc:cxnChg chg="mod">
          <ac:chgData name="Reiji KOBAYASHI" userId="34112ac1-4c34-4e4b-972a-35b76f02b083" providerId="ADAL" clId="{505F80C6-1108-4411-8557-46D636E58FD9}" dt="2022-03-17T13:47:04.673" v="369" actId="14100"/>
          <ac:cxnSpMkLst>
            <pc:docMk/>
            <pc:sldMk cId="1912400941" sldId="288"/>
            <ac:cxnSpMk id="24" creationId="{2E7504B1-46F8-47FD-AE00-C28B380F6AA6}"/>
          </ac:cxnSpMkLst>
        </pc:cxnChg>
        <pc:cxnChg chg="mod">
          <ac:chgData name="Reiji KOBAYASHI" userId="34112ac1-4c34-4e4b-972a-35b76f02b083" providerId="ADAL" clId="{505F80C6-1108-4411-8557-46D636E58FD9}" dt="2022-03-17T13:47:15.850" v="372" actId="14100"/>
          <ac:cxnSpMkLst>
            <pc:docMk/>
            <pc:sldMk cId="1912400941" sldId="288"/>
            <ac:cxnSpMk id="28" creationId="{DA921534-ABEB-4C97-956B-204135202B96}"/>
          </ac:cxnSpMkLst>
        </pc:cxnChg>
        <pc:cxnChg chg="mod">
          <ac:chgData name="Reiji KOBAYASHI" userId="34112ac1-4c34-4e4b-972a-35b76f02b083" providerId="ADAL" clId="{505F80C6-1108-4411-8557-46D636E58FD9}" dt="2022-03-17T13:47:11.831" v="371" actId="14100"/>
          <ac:cxnSpMkLst>
            <pc:docMk/>
            <pc:sldMk cId="1912400941" sldId="288"/>
            <ac:cxnSpMk id="31" creationId="{19318528-90A3-4E45-9C61-493690B8F8EE}"/>
          </ac:cxnSpMkLst>
        </pc:cxnChg>
      </pc:sldChg>
      <pc:sldChg chg="addSp delSp modSp mod">
        <pc:chgData name="Reiji KOBAYASHI" userId="34112ac1-4c34-4e4b-972a-35b76f02b083" providerId="ADAL" clId="{505F80C6-1108-4411-8557-46D636E58FD9}" dt="2022-03-17T14:09:40.548" v="394" actId="1035"/>
        <pc:sldMkLst>
          <pc:docMk/>
          <pc:sldMk cId="1255591680" sldId="289"/>
        </pc:sldMkLst>
        <pc:spChg chg="mod">
          <ac:chgData name="Reiji KOBAYASHI" userId="34112ac1-4c34-4e4b-972a-35b76f02b083" providerId="ADAL" clId="{505F80C6-1108-4411-8557-46D636E58FD9}" dt="2022-03-17T14:09:28.297" v="387" actId="20577"/>
          <ac:spMkLst>
            <pc:docMk/>
            <pc:sldMk cId="1255591680" sldId="289"/>
            <ac:spMk id="10" creationId="{58CC2627-E4C3-4F35-93C0-28472298117C}"/>
          </ac:spMkLst>
        </pc:spChg>
        <pc:picChg chg="del">
          <ac:chgData name="Reiji KOBAYASHI" userId="34112ac1-4c34-4e4b-972a-35b76f02b083" providerId="ADAL" clId="{505F80C6-1108-4411-8557-46D636E58FD9}" dt="2022-03-17T14:08:28.884" v="373" actId="478"/>
          <ac:picMkLst>
            <pc:docMk/>
            <pc:sldMk cId="1255591680" sldId="289"/>
            <ac:picMk id="3" creationId="{B615B947-B489-4FA7-9239-82B954559FE8}"/>
          </ac:picMkLst>
        </pc:picChg>
        <pc:picChg chg="mod">
          <ac:chgData name="Reiji KOBAYASHI" userId="34112ac1-4c34-4e4b-972a-35b76f02b083" providerId="ADAL" clId="{505F80C6-1108-4411-8557-46D636E58FD9}" dt="2022-03-17T14:09:40.548" v="394" actId="1035"/>
          <ac:picMkLst>
            <pc:docMk/>
            <pc:sldMk cId="1255591680" sldId="289"/>
            <ac:picMk id="4" creationId="{F40687F5-AAD2-424C-B635-4F27A20E577F}"/>
          </ac:picMkLst>
        </pc:picChg>
        <pc:picChg chg="add mod">
          <ac:chgData name="Reiji KOBAYASHI" userId="34112ac1-4c34-4e4b-972a-35b76f02b083" providerId="ADAL" clId="{505F80C6-1108-4411-8557-46D636E58FD9}" dt="2022-03-17T14:08:45.279" v="383" actId="14100"/>
          <ac:picMkLst>
            <pc:docMk/>
            <pc:sldMk cId="1255591680" sldId="289"/>
            <ac:picMk id="7" creationId="{54B6124A-6051-4E4A-ADE5-162D5073F22B}"/>
          </ac:picMkLst>
        </pc:picChg>
      </pc:sldChg>
      <pc:sldChg chg="modSp mod">
        <pc:chgData name="Reiji KOBAYASHI" userId="34112ac1-4c34-4e4b-972a-35b76f02b083" providerId="ADAL" clId="{505F80C6-1108-4411-8557-46D636E58FD9}" dt="2022-03-17T14:38:50.780" v="514" actId="1035"/>
        <pc:sldMkLst>
          <pc:docMk/>
          <pc:sldMk cId="3453942406" sldId="292"/>
        </pc:sldMkLst>
        <pc:spChg chg="mod">
          <ac:chgData name="Reiji KOBAYASHI" userId="34112ac1-4c34-4e4b-972a-35b76f02b083" providerId="ADAL" clId="{505F80C6-1108-4411-8557-46D636E58FD9}" dt="2022-03-17T14:38:50.780" v="514" actId="1035"/>
          <ac:spMkLst>
            <pc:docMk/>
            <pc:sldMk cId="3453942406" sldId="292"/>
            <ac:spMk id="8" creationId="{B9471652-8DAE-4A0B-87C1-CFC3E6C5ABA8}"/>
          </ac:spMkLst>
        </pc:spChg>
        <pc:spChg chg="mod">
          <ac:chgData name="Reiji KOBAYASHI" userId="34112ac1-4c34-4e4b-972a-35b76f02b083" providerId="ADAL" clId="{505F80C6-1108-4411-8557-46D636E58FD9}" dt="2022-03-17T14:38:50.780" v="514" actId="1035"/>
          <ac:spMkLst>
            <pc:docMk/>
            <pc:sldMk cId="3453942406" sldId="292"/>
            <ac:spMk id="9" creationId="{D54230E6-3F4F-4A1F-9BCD-5AF84A7B6488}"/>
          </ac:spMkLst>
        </pc:spChg>
        <pc:picChg chg="mod">
          <ac:chgData name="Reiji KOBAYASHI" userId="34112ac1-4c34-4e4b-972a-35b76f02b083" providerId="ADAL" clId="{505F80C6-1108-4411-8557-46D636E58FD9}" dt="2022-03-17T14:38:34.217" v="421" actId="1076"/>
          <ac:picMkLst>
            <pc:docMk/>
            <pc:sldMk cId="3453942406" sldId="292"/>
            <ac:picMk id="5" creationId="{332BD608-EBA0-4EA7-9B80-55A91A3923F5}"/>
          </ac:picMkLst>
        </pc:picChg>
        <pc:cxnChg chg="mod">
          <ac:chgData name="Reiji KOBAYASHI" userId="34112ac1-4c34-4e4b-972a-35b76f02b083" providerId="ADAL" clId="{505F80C6-1108-4411-8557-46D636E58FD9}" dt="2022-03-17T14:38:50.780" v="514" actId="1035"/>
          <ac:cxnSpMkLst>
            <pc:docMk/>
            <pc:sldMk cId="3453942406" sldId="292"/>
            <ac:cxnSpMk id="11" creationId="{ACD636AF-8164-43F4-B047-8BABCC0D7964}"/>
          </ac:cxnSpMkLst>
        </pc:cxnChg>
      </pc:sldChg>
      <pc:sldChg chg="addSp delSp modSp mod">
        <pc:chgData name="Reiji KOBAYASHI" userId="34112ac1-4c34-4e4b-972a-35b76f02b083" providerId="ADAL" clId="{505F80C6-1108-4411-8557-46D636E58FD9}" dt="2022-03-17T15:18:49.469" v="675"/>
        <pc:sldMkLst>
          <pc:docMk/>
          <pc:sldMk cId="3398404463" sldId="294"/>
        </pc:sldMkLst>
        <pc:spChg chg="mod">
          <ac:chgData name="Reiji KOBAYASHI" userId="34112ac1-4c34-4e4b-972a-35b76f02b083" providerId="ADAL" clId="{505F80C6-1108-4411-8557-46D636E58FD9}" dt="2022-03-17T15:17:06.482" v="651" actId="1076"/>
          <ac:spMkLst>
            <pc:docMk/>
            <pc:sldMk cId="3398404463" sldId="294"/>
            <ac:spMk id="3" creationId="{49BC8AC0-33A3-423F-AE40-072CAF10908E}"/>
          </ac:spMkLst>
        </pc:spChg>
        <pc:spChg chg="mod">
          <ac:chgData name="Reiji KOBAYASHI" userId="34112ac1-4c34-4e4b-972a-35b76f02b083" providerId="ADAL" clId="{505F80C6-1108-4411-8557-46D636E58FD9}" dt="2022-03-17T15:18:00.073" v="673" actId="1076"/>
          <ac:spMkLst>
            <pc:docMk/>
            <pc:sldMk cId="3398404463" sldId="294"/>
            <ac:spMk id="8" creationId="{B562E985-D666-4950-A69A-E709B7218570}"/>
          </ac:spMkLst>
        </pc:spChg>
        <pc:spChg chg="mod">
          <ac:chgData name="Reiji KOBAYASHI" userId="34112ac1-4c34-4e4b-972a-35b76f02b083" providerId="ADAL" clId="{505F80C6-1108-4411-8557-46D636E58FD9}" dt="2022-03-17T15:17:16.892" v="652" actId="1076"/>
          <ac:spMkLst>
            <pc:docMk/>
            <pc:sldMk cId="3398404463" sldId="294"/>
            <ac:spMk id="9" creationId="{F2F2072E-1DB8-475E-A04D-2D9ABCB621FB}"/>
          </ac:spMkLst>
        </pc:spChg>
        <pc:spChg chg="del">
          <ac:chgData name="Reiji KOBAYASHI" userId="34112ac1-4c34-4e4b-972a-35b76f02b083" providerId="ADAL" clId="{505F80C6-1108-4411-8557-46D636E58FD9}" dt="2022-03-17T15:18:48.595" v="674" actId="478"/>
          <ac:spMkLst>
            <pc:docMk/>
            <pc:sldMk cId="3398404463" sldId="294"/>
            <ac:spMk id="11" creationId="{FA63AFE0-8855-4A4C-8FE5-1366F13E66D7}"/>
          </ac:spMkLst>
        </pc:spChg>
        <pc:spChg chg="add mod">
          <ac:chgData name="Reiji KOBAYASHI" userId="34112ac1-4c34-4e4b-972a-35b76f02b083" providerId="ADAL" clId="{505F80C6-1108-4411-8557-46D636E58FD9}" dt="2022-03-17T15:18:49.469" v="675"/>
          <ac:spMkLst>
            <pc:docMk/>
            <pc:sldMk cId="3398404463" sldId="294"/>
            <ac:spMk id="12" creationId="{5ED95642-B500-40E5-8645-54029D892CB3}"/>
          </ac:spMkLst>
        </pc:spChg>
        <pc:spChg chg="del">
          <ac:chgData name="Reiji KOBAYASHI" userId="34112ac1-4c34-4e4b-972a-35b76f02b083" providerId="ADAL" clId="{505F80C6-1108-4411-8557-46D636E58FD9}" dt="2022-03-17T15:17:36.734" v="670" actId="478"/>
          <ac:spMkLst>
            <pc:docMk/>
            <pc:sldMk cId="3398404463" sldId="294"/>
            <ac:spMk id="15" creationId="{06BB752C-8B1B-4319-B18A-284BBF6BD837}"/>
          </ac:spMkLst>
        </pc:spChg>
        <pc:spChg chg="del">
          <ac:chgData name="Reiji KOBAYASHI" userId="34112ac1-4c34-4e4b-972a-35b76f02b083" providerId="ADAL" clId="{505F80C6-1108-4411-8557-46D636E58FD9}" dt="2022-03-17T14:59:59.843" v="649" actId="478"/>
          <ac:spMkLst>
            <pc:docMk/>
            <pc:sldMk cId="3398404463" sldId="294"/>
            <ac:spMk id="16" creationId="{D634FADF-37EC-4E87-9821-C0057611B97D}"/>
          </ac:spMkLst>
        </pc:spChg>
        <pc:picChg chg="mod">
          <ac:chgData name="Reiji KOBAYASHI" userId="34112ac1-4c34-4e4b-972a-35b76f02b083" providerId="ADAL" clId="{505F80C6-1108-4411-8557-46D636E58FD9}" dt="2022-03-17T14:59:54.217" v="648" actId="14826"/>
          <ac:picMkLst>
            <pc:docMk/>
            <pc:sldMk cId="3398404463" sldId="294"/>
            <ac:picMk id="4" creationId="{8DE1EF64-D49E-4688-817D-87EB4D775562}"/>
          </ac:picMkLst>
        </pc:picChg>
        <pc:picChg chg="mod">
          <ac:chgData name="Reiji KOBAYASHI" userId="34112ac1-4c34-4e4b-972a-35b76f02b083" providerId="ADAL" clId="{505F80C6-1108-4411-8557-46D636E58FD9}" dt="2022-03-17T15:17:24.522" v="669" actId="1038"/>
          <ac:picMkLst>
            <pc:docMk/>
            <pc:sldMk cId="3398404463" sldId="294"/>
            <ac:picMk id="6" creationId="{3442D0F5-F7A0-4092-BD2F-3EDD26BE17FA}"/>
          </ac:picMkLst>
        </pc:picChg>
      </pc:sldChg>
      <pc:sldChg chg="addSp delSp modSp mod">
        <pc:chgData name="Reiji KOBAYASHI" userId="34112ac1-4c34-4e4b-972a-35b76f02b083" providerId="ADAL" clId="{505F80C6-1108-4411-8557-46D636E58FD9}" dt="2022-03-17T15:53:08.802" v="1014" actId="14826"/>
        <pc:sldMkLst>
          <pc:docMk/>
          <pc:sldMk cId="1859156216" sldId="299"/>
        </pc:sldMkLst>
        <pc:spChg chg="add mod">
          <ac:chgData name="Reiji KOBAYASHI" userId="34112ac1-4c34-4e4b-972a-35b76f02b083" providerId="ADAL" clId="{505F80C6-1108-4411-8557-46D636E58FD9}" dt="2022-03-17T15:52:17.190" v="1013" actId="1076"/>
          <ac:spMkLst>
            <pc:docMk/>
            <pc:sldMk cId="1859156216" sldId="299"/>
            <ac:spMk id="7" creationId="{8EA452F4-34C8-4E77-B9B9-BAB59946309F}"/>
          </ac:spMkLst>
        </pc:spChg>
        <pc:spChg chg="del">
          <ac:chgData name="Reiji KOBAYASHI" userId="34112ac1-4c34-4e4b-972a-35b76f02b083" providerId="ADAL" clId="{505F80C6-1108-4411-8557-46D636E58FD9}" dt="2022-03-17T15:52:12.800" v="1011" actId="478"/>
          <ac:spMkLst>
            <pc:docMk/>
            <pc:sldMk cId="1859156216" sldId="299"/>
            <ac:spMk id="8" creationId="{22A12B87-2EBA-4368-B45C-236ACC608795}"/>
          </ac:spMkLst>
        </pc:spChg>
        <pc:picChg chg="mod">
          <ac:chgData name="Reiji KOBAYASHI" userId="34112ac1-4c34-4e4b-972a-35b76f02b083" providerId="ADAL" clId="{505F80C6-1108-4411-8557-46D636E58FD9}" dt="2022-03-17T15:53:08.802" v="1014" actId="14826"/>
          <ac:picMkLst>
            <pc:docMk/>
            <pc:sldMk cId="1859156216" sldId="299"/>
            <ac:picMk id="6" creationId="{67A382D1-6A9E-4245-BC89-78679A13409B}"/>
          </ac:picMkLst>
        </pc:picChg>
      </pc:sldChg>
      <pc:sldChg chg="del">
        <pc:chgData name="Reiji KOBAYASHI" userId="34112ac1-4c34-4e4b-972a-35b76f02b083" providerId="ADAL" clId="{505F80C6-1108-4411-8557-46D636E58FD9}" dt="2022-03-17T14:39:38.576" v="516" actId="47"/>
        <pc:sldMkLst>
          <pc:docMk/>
          <pc:sldMk cId="3588128510" sldId="301"/>
        </pc:sldMkLst>
      </pc:sldChg>
      <pc:sldChg chg="addSp modSp add mod">
        <pc:chgData name="Reiji KOBAYASHI" userId="34112ac1-4c34-4e4b-972a-35b76f02b083" providerId="ADAL" clId="{505F80C6-1108-4411-8557-46D636E58FD9}" dt="2022-03-17T14:58:27.399" v="647" actId="207"/>
        <pc:sldMkLst>
          <pc:docMk/>
          <pc:sldMk cId="822090709" sldId="304"/>
        </pc:sldMkLst>
        <pc:spChg chg="add mod">
          <ac:chgData name="Reiji KOBAYASHI" userId="34112ac1-4c34-4e4b-972a-35b76f02b083" providerId="ADAL" clId="{505F80C6-1108-4411-8557-46D636E58FD9}" dt="2022-03-17T14:58:27.399" v="647" actId="207"/>
          <ac:spMkLst>
            <pc:docMk/>
            <pc:sldMk cId="822090709" sldId="304"/>
            <ac:spMk id="28" creationId="{7A7AB534-97AB-4639-8E3D-6622BD0A1E53}"/>
          </ac:spMkLst>
        </pc:spChg>
        <pc:spChg chg="mod">
          <ac:chgData name="Reiji KOBAYASHI" userId="34112ac1-4c34-4e4b-972a-35b76f02b083" providerId="ADAL" clId="{505F80C6-1108-4411-8557-46D636E58FD9}" dt="2022-03-17T14:58:01.402" v="642" actId="1076"/>
          <ac:spMkLst>
            <pc:docMk/>
            <pc:sldMk cId="822090709" sldId="304"/>
            <ac:spMk id="41" creationId="{4E28FE3D-B02A-49CF-9491-2403224B8C63}"/>
          </ac:spMkLst>
        </pc:spChg>
        <pc:grpChg chg="mod">
          <ac:chgData name="Reiji KOBAYASHI" userId="34112ac1-4c34-4e4b-972a-35b76f02b083" providerId="ADAL" clId="{505F80C6-1108-4411-8557-46D636E58FD9}" dt="2022-03-17T14:55:36.553" v="520" actId="1037"/>
          <ac:grpSpMkLst>
            <pc:docMk/>
            <pc:sldMk cId="822090709" sldId="304"/>
            <ac:grpSpMk id="14" creationId="{D7073445-3200-4FF3-863F-5B4E2ACE9703}"/>
          </ac:grpSpMkLst>
        </pc:grpChg>
        <pc:grpChg chg="add mod">
          <ac:chgData name="Reiji KOBAYASHI" userId="34112ac1-4c34-4e4b-972a-35b76f02b083" providerId="ADAL" clId="{505F80C6-1108-4411-8557-46D636E58FD9}" dt="2022-03-17T14:56:29.103" v="564" actId="1035"/>
          <ac:grpSpMkLst>
            <pc:docMk/>
            <pc:sldMk cId="822090709" sldId="304"/>
            <ac:grpSpMk id="19" creationId="{1C07C16F-2BF6-40DF-8484-A6E0A2AE13E5}"/>
          </ac:grpSpMkLst>
        </pc:grpChg>
        <pc:cxnChg chg="mod">
          <ac:chgData name="Reiji KOBAYASHI" userId="34112ac1-4c34-4e4b-972a-35b76f02b083" providerId="ADAL" clId="{505F80C6-1108-4411-8557-46D636E58FD9}" dt="2022-03-17T14:55:39.394" v="521"/>
          <ac:cxnSpMkLst>
            <pc:docMk/>
            <pc:sldMk cId="822090709" sldId="304"/>
            <ac:cxnSpMk id="20" creationId="{50C32D69-E2C9-48E3-93E0-98F547C6FEA1}"/>
          </ac:cxnSpMkLst>
        </pc:cxnChg>
        <pc:cxnChg chg="mod">
          <ac:chgData name="Reiji KOBAYASHI" userId="34112ac1-4c34-4e4b-972a-35b76f02b083" providerId="ADAL" clId="{505F80C6-1108-4411-8557-46D636E58FD9}" dt="2022-03-17T14:56:11.443" v="536" actId="1035"/>
          <ac:cxnSpMkLst>
            <pc:docMk/>
            <pc:sldMk cId="822090709" sldId="304"/>
            <ac:cxnSpMk id="23" creationId="{2F7BEF96-E677-48CD-8E92-D850AB36A164}"/>
          </ac:cxnSpMkLst>
        </pc:cxnChg>
        <pc:cxnChg chg="add mod">
          <ac:chgData name="Reiji KOBAYASHI" userId="34112ac1-4c34-4e4b-972a-35b76f02b083" providerId="ADAL" clId="{505F80C6-1108-4411-8557-46D636E58FD9}" dt="2022-03-17T14:57:18.654" v="567" actId="14100"/>
          <ac:cxnSpMkLst>
            <pc:docMk/>
            <pc:sldMk cId="822090709" sldId="304"/>
            <ac:cxnSpMk id="24" creationId="{EAA5CA5E-0F25-4C12-BF74-4333E6C6BFBE}"/>
          </ac:cxnSpMkLst>
        </pc:cxnChg>
        <pc:cxnChg chg="mod">
          <ac:chgData name="Reiji KOBAYASHI" userId="34112ac1-4c34-4e4b-972a-35b76f02b083" providerId="ADAL" clId="{505F80C6-1108-4411-8557-46D636E58FD9}" dt="2022-03-17T14:57:55.323" v="641" actId="14100"/>
          <ac:cxnSpMkLst>
            <pc:docMk/>
            <pc:sldMk cId="822090709" sldId="304"/>
            <ac:cxnSpMk id="42" creationId="{239800E1-7269-4C36-ADAB-B41AC49EB46D}"/>
          </ac:cxnSpMkLst>
        </pc:cxnChg>
      </pc:sldChg>
    </pc:docChg>
  </pc:docChgLst>
  <pc:docChgLst>
    <pc:chgData name="Reiji KOBAYASHI" userId="34112ac1-4c34-4e4b-972a-35b76f02b083" providerId="ADAL" clId="{38B56580-B238-4315-9F7F-709F4BD3C446}"/>
    <pc:docChg chg="modSld">
      <pc:chgData name="Reiji KOBAYASHI" userId="34112ac1-4c34-4e4b-972a-35b76f02b083" providerId="ADAL" clId="{38B56580-B238-4315-9F7F-709F4BD3C446}" dt="2022-03-18T05:12:42.115" v="26" actId="1035"/>
      <pc:docMkLst>
        <pc:docMk/>
      </pc:docMkLst>
      <pc:sldChg chg="modSp mod">
        <pc:chgData name="Reiji KOBAYASHI" userId="34112ac1-4c34-4e4b-972a-35b76f02b083" providerId="ADAL" clId="{38B56580-B238-4315-9F7F-709F4BD3C446}" dt="2022-03-18T05:09:50.683" v="5" actId="14100"/>
        <pc:sldMkLst>
          <pc:docMk/>
          <pc:sldMk cId="3960897610" sldId="264"/>
        </pc:sldMkLst>
        <pc:spChg chg="mod">
          <ac:chgData name="Reiji KOBAYASHI" userId="34112ac1-4c34-4e4b-972a-35b76f02b083" providerId="ADAL" clId="{38B56580-B238-4315-9F7F-709F4BD3C446}" dt="2022-03-18T05:09:50.683" v="5" actId="14100"/>
          <ac:spMkLst>
            <pc:docMk/>
            <pc:sldMk cId="3960897610" sldId="264"/>
            <ac:spMk id="17" creationId="{449668B8-1ACF-49F6-B13D-8824563D31C4}"/>
          </ac:spMkLst>
        </pc:spChg>
      </pc:sldChg>
      <pc:sldChg chg="modSp mod">
        <pc:chgData name="Reiji KOBAYASHI" userId="34112ac1-4c34-4e4b-972a-35b76f02b083" providerId="ADAL" clId="{38B56580-B238-4315-9F7F-709F4BD3C446}" dt="2022-03-18T05:08:22.225" v="0" actId="403"/>
        <pc:sldMkLst>
          <pc:docMk/>
          <pc:sldMk cId="749193719" sldId="273"/>
        </pc:sldMkLst>
        <pc:spChg chg="mod">
          <ac:chgData name="Reiji KOBAYASHI" userId="34112ac1-4c34-4e4b-972a-35b76f02b083" providerId="ADAL" clId="{38B56580-B238-4315-9F7F-709F4BD3C446}" dt="2022-03-18T05:08:22.225" v="0" actId="403"/>
          <ac:spMkLst>
            <pc:docMk/>
            <pc:sldMk cId="749193719" sldId="273"/>
            <ac:spMk id="16" creationId="{4EAEC92C-C230-42FA-AA04-A6EEDE530CB8}"/>
          </ac:spMkLst>
        </pc:spChg>
      </pc:sldChg>
      <pc:sldChg chg="modSp mod">
        <pc:chgData name="Reiji KOBAYASHI" userId="34112ac1-4c34-4e4b-972a-35b76f02b083" providerId="ADAL" clId="{38B56580-B238-4315-9F7F-709F4BD3C446}" dt="2022-03-18T05:10:35.960" v="6" actId="1076"/>
        <pc:sldMkLst>
          <pc:docMk/>
          <pc:sldMk cId="4253402532" sldId="283"/>
        </pc:sldMkLst>
        <pc:spChg chg="mod">
          <ac:chgData name="Reiji KOBAYASHI" userId="34112ac1-4c34-4e4b-972a-35b76f02b083" providerId="ADAL" clId="{38B56580-B238-4315-9F7F-709F4BD3C446}" dt="2022-03-18T05:10:35.960" v="6" actId="1076"/>
          <ac:spMkLst>
            <pc:docMk/>
            <pc:sldMk cId="4253402532" sldId="283"/>
            <ac:spMk id="21" creationId="{7E11E81A-194B-4E07-806A-F56A49DA6F21}"/>
          </ac:spMkLst>
        </pc:spChg>
      </pc:sldChg>
      <pc:sldChg chg="modSp mod">
        <pc:chgData name="Reiji KOBAYASHI" userId="34112ac1-4c34-4e4b-972a-35b76f02b083" providerId="ADAL" clId="{38B56580-B238-4315-9F7F-709F4BD3C446}" dt="2022-03-18T05:12:42.115" v="26" actId="1035"/>
        <pc:sldMkLst>
          <pc:docMk/>
          <pc:sldMk cId="4194968346" sldId="297"/>
        </pc:sldMkLst>
        <pc:spChg chg="mod">
          <ac:chgData name="Reiji KOBAYASHI" userId="34112ac1-4c34-4e4b-972a-35b76f02b083" providerId="ADAL" clId="{38B56580-B238-4315-9F7F-709F4BD3C446}" dt="2022-03-18T05:12:42.115" v="26" actId="1035"/>
          <ac:spMkLst>
            <pc:docMk/>
            <pc:sldMk cId="4194968346" sldId="297"/>
            <ac:spMk id="11" creationId="{B6ED47A4-4CF7-4674-A1E4-4951B488EE53}"/>
          </ac:spMkLst>
        </pc:spChg>
      </pc:sldChg>
      <pc:sldChg chg="modSp mod">
        <pc:chgData name="Reiji KOBAYASHI" userId="34112ac1-4c34-4e4b-972a-35b76f02b083" providerId="ADAL" clId="{38B56580-B238-4315-9F7F-709F4BD3C446}" dt="2022-03-18T05:11:50.865" v="13" actId="14100"/>
        <pc:sldMkLst>
          <pc:docMk/>
          <pc:sldMk cId="109850714" sldId="303"/>
        </pc:sldMkLst>
        <pc:cxnChg chg="mod">
          <ac:chgData name="Reiji KOBAYASHI" userId="34112ac1-4c34-4e4b-972a-35b76f02b083" providerId="ADAL" clId="{38B56580-B238-4315-9F7F-709F4BD3C446}" dt="2022-03-18T05:11:33.349" v="9" actId="14100"/>
          <ac:cxnSpMkLst>
            <pc:docMk/>
            <pc:sldMk cId="109850714" sldId="303"/>
            <ac:cxnSpMk id="23" creationId="{E49F578D-8ECD-4E30-860E-250AD99FFFE3}"/>
          </ac:cxnSpMkLst>
        </pc:cxnChg>
        <pc:cxnChg chg="mod">
          <ac:chgData name="Reiji KOBAYASHI" userId="34112ac1-4c34-4e4b-972a-35b76f02b083" providerId="ADAL" clId="{38B56580-B238-4315-9F7F-709F4BD3C446}" dt="2022-03-18T05:11:50.865" v="13" actId="14100"/>
          <ac:cxnSpMkLst>
            <pc:docMk/>
            <pc:sldMk cId="109850714" sldId="303"/>
            <ac:cxnSpMk id="28" creationId="{997C480A-75D2-4E3F-9A2F-97C862B78BB2}"/>
          </ac:cxnSpMkLst>
        </pc:cxnChg>
      </pc:sldChg>
      <pc:sldChg chg="modSp mod">
        <pc:chgData name="Reiji KOBAYASHI" userId="34112ac1-4c34-4e4b-972a-35b76f02b083" providerId="ADAL" clId="{38B56580-B238-4315-9F7F-709F4BD3C446}" dt="2022-03-18T05:08:54.670" v="3" actId="1038"/>
        <pc:sldMkLst>
          <pc:docMk/>
          <pc:sldMk cId="822090709" sldId="304"/>
        </pc:sldMkLst>
        <pc:grpChg chg="mod">
          <ac:chgData name="Reiji KOBAYASHI" userId="34112ac1-4c34-4e4b-972a-35b76f02b083" providerId="ADAL" clId="{38B56580-B238-4315-9F7F-709F4BD3C446}" dt="2022-03-18T05:08:54.670" v="3" actId="1038"/>
          <ac:grpSpMkLst>
            <pc:docMk/>
            <pc:sldMk cId="822090709" sldId="304"/>
            <ac:grpSpMk id="19" creationId="{1C07C16F-2BF6-40DF-8484-A6E0A2AE13E5}"/>
          </ac:grpSpMkLst>
        </pc:grpChg>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Reiji KOBAYASHI" userId="34112ac1-4c34-4e4b-972a-35b76f02b083" providerId="ADAL" clId="{5833F6A5-D904-4AF3-A8AF-E3864643CB8F}"/>
    <pc:docChg chg="undo custSel modSld">
      <pc:chgData name="Reiji KOBAYASHI" userId="34112ac1-4c34-4e4b-972a-35b76f02b083" providerId="ADAL" clId="{5833F6A5-D904-4AF3-A8AF-E3864643CB8F}" dt="2022-03-18T05:21:23.951" v="75"/>
      <pc:docMkLst>
        <pc:docMk/>
      </pc:docMkLst>
      <pc:sldChg chg="modSp mod">
        <pc:chgData name="Reiji KOBAYASHI" userId="34112ac1-4c34-4e4b-972a-35b76f02b083" providerId="ADAL" clId="{5833F6A5-D904-4AF3-A8AF-E3864643CB8F}" dt="2022-03-18T05:17:42.395" v="32" actId="1035"/>
        <pc:sldMkLst>
          <pc:docMk/>
          <pc:sldMk cId="749193719" sldId="273"/>
        </pc:sldMkLst>
        <pc:spChg chg="mod">
          <ac:chgData name="Reiji KOBAYASHI" userId="34112ac1-4c34-4e4b-972a-35b76f02b083" providerId="ADAL" clId="{5833F6A5-D904-4AF3-A8AF-E3864643CB8F}" dt="2022-03-18T05:17:42.395" v="32" actId="1035"/>
          <ac:spMkLst>
            <pc:docMk/>
            <pc:sldMk cId="749193719" sldId="273"/>
            <ac:spMk id="17" creationId="{0CA85644-A14B-4D15-8999-31297DE7C82C}"/>
          </ac:spMkLst>
        </pc:spChg>
        <pc:picChg chg="mod">
          <ac:chgData name="Reiji KOBAYASHI" userId="34112ac1-4c34-4e4b-972a-35b76f02b083" providerId="ADAL" clId="{5833F6A5-D904-4AF3-A8AF-E3864643CB8F}" dt="2022-03-18T05:17:22.721" v="26" actId="1076"/>
          <ac:picMkLst>
            <pc:docMk/>
            <pc:sldMk cId="749193719" sldId="273"/>
            <ac:picMk id="5" creationId="{D3688219-5320-480C-A40C-1F6C53A44B22}"/>
          </ac:picMkLst>
        </pc:picChg>
        <pc:cxnChg chg="mod">
          <ac:chgData name="Reiji KOBAYASHI" userId="34112ac1-4c34-4e4b-972a-35b76f02b083" providerId="ADAL" clId="{5833F6A5-D904-4AF3-A8AF-E3864643CB8F}" dt="2022-03-18T05:17:42.395" v="32" actId="1035"/>
          <ac:cxnSpMkLst>
            <pc:docMk/>
            <pc:sldMk cId="749193719" sldId="273"/>
            <ac:cxnSpMk id="22" creationId="{500E7990-F4E8-41E4-B9D3-6D607F94B193}"/>
          </ac:cxnSpMkLst>
        </pc:cxnChg>
      </pc:sldChg>
      <pc:sldChg chg="modSp mod">
        <pc:chgData name="Reiji KOBAYASHI" userId="34112ac1-4c34-4e4b-972a-35b76f02b083" providerId="ADAL" clId="{5833F6A5-D904-4AF3-A8AF-E3864643CB8F}" dt="2022-03-18T05:21:23.951" v="75"/>
        <pc:sldMkLst>
          <pc:docMk/>
          <pc:sldMk cId="845379932" sldId="280"/>
        </pc:sldMkLst>
        <pc:spChg chg="mod">
          <ac:chgData name="Reiji KOBAYASHI" userId="34112ac1-4c34-4e4b-972a-35b76f02b083" providerId="ADAL" clId="{5833F6A5-D904-4AF3-A8AF-E3864643CB8F}" dt="2022-03-18T05:21:23.951" v="75"/>
          <ac:spMkLst>
            <pc:docMk/>
            <pc:sldMk cId="845379932" sldId="280"/>
            <ac:spMk id="8" creationId="{00000000-0000-0000-0000-000000000000}"/>
          </ac:spMkLst>
        </pc:spChg>
      </pc:sldChg>
      <pc:sldChg chg="modSp mod">
        <pc:chgData name="Reiji KOBAYASHI" userId="34112ac1-4c34-4e4b-972a-35b76f02b083" providerId="ADAL" clId="{5833F6A5-D904-4AF3-A8AF-E3864643CB8F}" dt="2022-03-18T05:18:46.288" v="46"/>
        <pc:sldMkLst>
          <pc:docMk/>
          <pc:sldMk cId="3453942406" sldId="292"/>
        </pc:sldMkLst>
        <pc:spChg chg="mod">
          <ac:chgData name="Reiji KOBAYASHI" userId="34112ac1-4c34-4e4b-972a-35b76f02b083" providerId="ADAL" clId="{5833F6A5-D904-4AF3-A8AF-E3864643CB8F}" dt="2022-03-18T05:18:46.288" v="46"/>
          <ac:spMkLst>
            <pc:docMk/>
            <pc:sldMk cId="3453942406" sldId="292"/>
            <ac:spMk id="2" creationId="{511F6D51-D86E-45FE-AC95-B960BC44D96F}"/>
          </ac:spMkLst>
        </pc:spChg>
      </pc:sldChg>
      <pc:sldChg chg="modSp mod">
        <pc:chgData name="Reiji KOBAYASHI" userId="34112ac1-4c34-4e4b-972a-35b76f02b083" providerId="ADAL" clId="{5833F6A5-D904-4AF3-A8AF-E3864643CB8F}" dt="2022-03-18T05:20:23.681" v="47" actId="1076"/>
        <pc:sldMkLst>
          <pc:docMk/>
          <pc:sldMk cId="109850714" sldId="303"/>
        </pc:sldMkLst>
        <pc:spChg chg="mod">
          <ac:chgData name="Reiji KOBAYASHI" userId="34112ac1-4c34-4e4b-972a-35b76f02b083" providerId="ADAL" clId="{5833F6A5-D904-4AF3-A8AF-E3864643CB8F}" dt="2022-03-18T05:20:23.681" v="47" actId="1076"/>
          <ac:spMkLst>
            <pc:docMk/>
            <pc:sldMk cId="109850714" sldId="303"/>
            <ac:spMk id="27" creationId="{AA4BBFD9-A0E0-4609-BF60-97D0D60366B2}"/>
          </ac:spMkLst>
        </pc:spChg>
      </pc:sldChg>
    </pc:docChg>
  </pc:docChgLst>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Reiji KOBAYASHI" userId="34112ac1-4c34-4e4b-972a-35b76f02b083" providerId="ADAL" clId="{FEE4FF8C-1591-4C73-98F6-DA7C5CC14116}"/>
    <pc:docChg chg="modSld">
      <pc:chgData name="Reiji KOBAYASHI" userId="34112ac1-4c34-4e4b-972a-35b76f02b083" providerId="ADAL" clId="{FEE4FF8C-1591-4C73-98F6-DA7C5CC14116}" dt="2022-01-22T13:59:05.745" v="14" actId="14100"/>
      <pc:docMkLst>
        <pc:docMk/>
      </pc:docMkLst>
      <pc:sldChg chg="modSp mod">
        <pc:chgData name="Reiji KOBAYASHI" userId="34112ac1-4c34-4e4b-972a-35b76f02b083" providerId="ADAL" clId="{FEE4FF8C-1591-4C73-98F6-DA7C5CC14116}" dt="2022-01-22T13:58:41.362" v="12" actId="692"/>
        <pc:sldMkLst>
          <pc:docMk/>
          <pc:sldMk cId="4277233714" sldId="265"/>
        </pc:sldMkLst>
        <pc:spChg chg="mod">
          <ac:chgData name="Reiji KOBAYASHI" userId="34112ac1-4c34-4e4b-972a-35b76f02b083" providerId="ADAL" clId="{FEE4FF8C-1591-4C73-98F6-DA7C5CC14116}" dt="2022-01-22T13:58:41.362" v="12" actId="692"/>
          <ac:spMkLst>
            <pc:docMk/>
            <pc:sldMk cId="4277233714" sldId="265"/>
            <ac:spMk id="72" creationId="{29245FEA-0072-4555-A14B-7DBA631A07C6}"/>
          </ac:spMkLst>
        </pc:spChg>
      </pc:sldChg>
      <pc:sldChg chg="modSp mod">
        <pc:chgData name="Reiji KOBAYASHI" userId="34112ac1-4c34-4e4b-972a-35b76f02b083" providerId="ADAL" clId="{FEE4FF8C-1591-4C73-98F6-DA7C5CC14116}" dt="2022-01-22T13:58:30.261" v="6" actId="692"/>
        <pc:sldMkLst>
          <pc:docMk/>
          <pc:sldMk cId="4253402532" sldId="283"/>
        </pc:sldMkLst>
        <pc:spChg chg="mod">
          <ac:chgData name="Reiji KOBAYASHI" userId="34112ac1-4c34-4e4b-972a-35b76f02b083" providerId="ADAL" clId="{FEE4FF8C-1591-4C73-98F6-DA7C5CC14116}" dt="2022-01-22T13:58:30.261" v="6" actId="692"/>
          <ac:spMkLst>
            <pc:docMk/>
            <pc:sldMk cId="4253402532" sldId="283"/>
            <ac:spMk id="31" creationId="{3B9CA283-209C-4853-A99B-CD724B261192}"/>
          </ac:spMkLst>
        </pc:spChg>
      </pc:sldChg>
      <pc:sldChg chg="modSp mod">
        <pc:chgData name="Reiji KOBAYASHI" userId="34112ac1-4c34-4e4b-972a-35b76f02b083" providerId="ADAL" clId="{FEE4FF8C-1591-4C73-98F6-DA7C5CC14116}" dt="2022-01-22T13:54:14.055" v="2" actId="20577"/>
        <pc:sldMkLst>
          <pc:docMk/>
          <pc:sldMk cId="1912400941" sldId="288"/>
        </pc:sldMkLst>
        <pc:spChg chg="mod">
          <ac:chgData name="Reiji KOBAYASHI" userId="34112ac1-4c34-4e4b-972a-35b76f02b083" providerId="ADAL" clId="{FEE4FF8C-1591-4C73-98F6-DA7C5CC14116}" dt="2022-01-22T13:54:14.055" v="2" actId="20577"/>
          <ac:spMkLst>
            <pc:docMk/>
            <pc:sldMk cId="1912400941" sldId="288"/>
            <ac:spMk id="9" creationId="{06FCF526-1FC7-4351-9B12-40AB36D29B42}"/>
          </ac:spMkLst>
        </pc:spChg>
      </pc:sldChg>
      <pc:sldChg chg="modSp mod">
        <pc:chgData name="Reiji KOBAYASHI" userId="34112ac1-4c34-4e4b-972a-35b76f02b083" providerId="ADAL" clId="{FEE4FF8C-1591-4C73-98F6-DA7C5CC14116}" dt="2022-01-22T13:59:05.745" v="14" actId="14100"/>
        <pc:sldMkLst>
          <pc:docMk/>
          <pc:sldMk cId="1859156216" sldId="299"/>
        </pc:sldMkLst>
        <pc:picChg chg="mod">
          <ac:chgData name="Reiji KOBAYASHI" userId="34112ac1-4c34-4e4b-972a-35b76f02b083" providerId="ADAL" clId="{FEE4FF8C-1591-4C73-98F6-DA7C5CC14116}" dt="2022-01-22T13:59:05.745" v="14" actId="14100"/>
          <ac:picMkLst>
            <pc:docMk/>
            <pc:sldMk cId="1859156216" sldId="299"/>
            <ac:picMk id="6" creationId="{67A382D1-6A9E-4245-BC89-78679A13409B}"/>
          </ac:picMkLst>
        </pc:pic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Reiji KOBAYASHI" userId="34112ac1-4c34-4e4b-972a-35b76f02b083" providerId="ADAL" clId="{D1F23E77-5152-4100-94AC-378032CF96E2}"/>
    <pc:docChg chg="undo custSel addSld modSld">
      <pc:chgData name="Reiji KOBAYASHI" userId="34112ac1-4c34-4e4b-972a-35b76f02b083" providerId="ADAL" clId="{D1F23E77-5152-4100-94AC-378032CF96E2}" dt="2022-03-18T04:56:11.145" v="663"/>
      <pc:docMkLst>
        <pc:docMk/>
      </pc:docMkLst>
      <pc:sldChg chg="addSp modSp mod">
        <pc:chgData name="Reiji KOBAYASHI" userId="34112ac1-4c34-4e4b-972a-35b76f02b083" providerId="ADAL" clId="{D1F23E77-5152-4100-94AC-378032CF96E2}" dt="2022-03-18T04:27:29.582" v="217" actId="14100"/>
        <pc:sldMkLst>
          <pc:docMk/>
          <pc:sldMk cId="3960897610" sldId="264"/>
        </pc:sldMkLst>
        <pc:spChg chg="mod">
          <ac:chgData name="Reiji KOBAYASHI" userId="34112ac1-4c34-4e4b-972a-35b76f02b083" providerId="ADAL" clId="{D1F23E77-5152-4100-94AC-378032CF96E2}" dt="2022-03-18T04:19:23.406" v="103" actId="1076"/>
          <ac:spMkLst>
            <pc:docMk/>
            <pc:sldMk cId="3960897610" sldId="264"/>
            <ac:spMk id="12" creationId="{24CD7BC7-407E-40CE-93ED-8E403C52B8D6}"/>
          </ac:spMkLst>
        </pc:spChg>
        <pc:spChg chg="add mod">
          <ac:chgData name="Reiji KOBAYASHI" userId="34112ac1-4c34-4e4b-972a-35b76f02b083" providerId="ADAL" clId="{D1F23E77-5152-4100-94AC-378032CF96E2}" dt="2022-03-18T04:25:06.433" v="195" actId="1076"/>
          <ac:spMkLst>
            <pc:docMk/>
            <pc:sldMk cId="3960897610" sldId="264"/>
            <ac:spMk id="17" creationId="{449668B8-1ACF-49F6-B13D-8824563D31C4}"/>
          </ac:spMkLst>
        </pc:spChg>
        <pc:spChg chg="add mod ord">
          <ac:chgData name="Reiji KOBAYASHI" userId="34112ac1-4c34-4e4b-972a-35b76f02b083" providerId="ADAL" clId="{D1F23E77-5152-4100-94AC-378032CF96E2}" dt="2022-03-18T04:25:26.498" v="198" actId="207"/>
          <ac:spMkLst>
            <pc:docMk/>
            <pc:sldMk cId="3960897610" sldId="264"/>
            <ac:spMk id="19" creationId="{7D6C6DBF-47C2-4FCF-9751-55363EA7E236}"/>
          </ac:spMkLst>
        </pc:spChg>
        <pc:spChg chg="add mod">
          <ac:chgData name="Reiji KOBAYASHI" userId="34112ac1-4c34-4e4b-972a-35b76f02b083" providerId="ADAL" clId="{D1F23E77-5152-4100-94AC-378032CF96E2}" dt="2022-03-18T04:27:03.196" v="215" actId="255"/>
          <ac:spMkLst>
            <pc:docMk/>
            <pc:sldMk cId="3960897610" sldId="264"/>
            <ac:spMk id="20" creationId="{B93C4635-CF12-4F63-8EB3-6B0DF11CAAA0}"/>
          </ac:spMkLst>
        </pc:spChg>
        <pc:picChg chg="mod">
          <ac:chgData name="Reiji KOBAYASHI" userId="34112ac1-4c34-4e4b-972a-35b76f02b083" providerId="ADAL" clId="{D1F23E77-5152-4100-94AC-378032CF96E2}" dt="2022-03-18T04:19:20.848" v="102" actId="1076"/>
          <ac:picMkLst>
            <pc:docMk/>
            <pc:sldMk cId="3960897610" sldId="264"/>
            <ac:picMk id="4" creationId="{581C3F26-515E-433A-8277-432CCB5D0FFE}"/>
          </ac:picMkLst>
        </pc:picChg>
        <pc:picChg chg="mod">
          <ac:chgData name="Reiji KOBAYASHI" userId="34112ac1-4c34-4e4b-972a-35b76f02b083" providerId="ADAL" clId="{D1F23E77-5152-4100-94AC-378032CF96E2}" dt="2022-03-18T04:27:29.582" v="217" actId="14100"/>
          <ac:picMkLst>
            <pc:docMk/>
            <pc:sldMk cId="3960897610" sldId="264"/>
            <ac:picMk id="8" creationId="{303FE654-6BBA-49FF-942E-23F94374813D}"/>
          </ac:picMkLst>
        </pc:picChg>
        <pc:picChg chg="add mod">
          <ac:chgData name="Reiji KOBAYASHI" userId="34112ac1-4c34-4e4b-972a-35b76f02b083" providerId="ADAL" clId="{D1F23E77-5152-4100-94AC-378032CF96E2}" dt="2022-03-18T04:24:30.492" v="190" actId="1076"/>
          <ac:picMkLst>
            <pc:docMk/>
            <pc:sldMk cId="3960897610" sldId="264"/>
            <ac:picMk id="16" creationId="{90F932E8-7F74-4EC4-8678-5ECACEE6BB3A}"/>
          </ac:picMkLst>
        </pc:picChg>
        <pc:cxnChg chg="add mod">
          <ac:chgData name="Reiji KOBAYASHI" userId="34112ac1-4c34-4e4b-972a-35b76f02b083" providerId="ADAL" clId="{D1F23E77-5152-4100-94AC-378032CF96E2}" dt="2022-03-18T04:27:03.196" v="215" actId="255"/>
          <ac:cxnSpMkLst>
            <pc:docMk/>
            <pc:sldMk cId="3960897610" sldId="264"/>
            <ac:cxnSpMk id="22" creationId="{F710AEBE-CC64-4286-99DE-DB1B28C184DC}"/>
          </ac:cxnSpMkLst>
        </pc:cxnChg>
      </pc:sldChg>
      <pc:sldChg chg="modSp mod">
        <pc:chgData name="Reiji KOBAYASHI" userId="34112ac1-4c34-4e4b-972a-35b76f02b083" providerId="ADAL" clId="{D1F23E77-5152-4100-94AC-378032CF96E2}" dt="2022-03-18T04:56:11.145" v="663"/>
        <pc:sldMkLst>
          <pc:docMk/>
          <pc:sldMk cId="845379932" sldId="280"/>
        </pc:sldMkLst>
        <pc:spChg chg="mod">
          <ac:chgData name="Reiji KOBAYASHI" userId="34112ac1-4c34-4e4b-972a-35b76f02b083" providerId="ADAL" clId="{D1F23E77-5152-4100-94AC-378032CF96E2}" dt="2022-03-18T04:54:19.517" v="543" actId="20577"/>
          <ac:spMkLst>
            <pc:docMk/>
            <pc:sldMk cId="845379932" sldId="280"/>
            <ac:spMk id="7" creationId="{00000000-0000-0000-0000-000000000000}"/>
          </ac:spMkLst>
        </pc:spChg>
        <pc:spChg chg="mod">
          <ac:chgData name="Reiji KOBAYASHI" userId="34112ac1-4c34-4e4b-972a-35b76f02b083" providerId="ADAL" clId="{D1F23E77-5152-4100-94AC-378032CF96E2}" dt="2022-03-18T04:56:11.145" v="663"/>
          <ac:spMkLst>
            <pc:docMk/>
            <pc:sldMk cId="845379932" sldId="280"/>
            <ac:spMk id="8" creationId="{00000000-0000-0000-0000-000000000000}"/>
          </ac:spMkLst>
        </pc:spChg>
      </pc:sldChg>
      <pc:sldChg chg="addSp modSp mod">
        <pc:chgData name="Reiji KOBAYASHI" userId="34112ac1-4c34-4e4b-972a-35b76f02b083" providerId="ADAL" clId="{D1F23E77-5152-4100-94AC-378032CF96E2}" dt="2022-03-18T04:18:26.167" v="95" actId="207"/>
        <pc:sldMkLst>
          <pc:docMk/>
          <pc:sldMk cId="3398404463" sldId="294"/>
        </pc:sldMkLst>
        <pc:spChg chg="add mod">
          <ac:chgData name="Reiji KOBAYASHI" userId="34112ac1-4c34-4e4b-972a-35b76f02b083" providerId="ADAL" clId="{D1F23E77-5152-4100-94AC-378032CF96E2}" dt="2022-03-18T04:18:26.167" v="95" actId="207"/>
          <ac:spMkLst>
            <pc:docMk/>
            <pc:sldMk cId="3398404463" sldId="294"/>
            <ac:spMk id="7" creationId="{63415B0F-03B4-45AF-82A1-1DA5DB289F3B}"/>
          </ac:spMkLst>
        </pc:spChg>
        <pc:spChg chg="mod">
          <ac:chgData name="Reiji KOBAYASHI" userId="34112ac1-4c34-4e4b-972a-35b76f02b083" providerId="ADAL" clId="{D1F23E77-5152-4100-94AC-378032CF96E2}" dt="2022-03-18T04:14:29.016" v="26" actId="14100"/>
          <ac:spMkLst>
            <pc:docMk/>
            <pc:sldMk cId="3398404463" sldId="294"/>
            <ac:spMk id="8" creationId="{B562E985-D666-4950-A69A-E709B7218570}"/>
          </ac:spMkLst>
        </pc:spChg>
        <pc:spChg chg="mod">
          <ac:chgData name="Reiji KOBAYASHI" userId="34112ac1-4c34-4e4b-972a-35b76f02b083" providerId="ADAL" clId="{D1F23E77-5152-4100-94AC-378032CF96E2}" dt="2022-03-18T04:14:37.227" v="28" actId="1076"/>
          <ac:spMkLst>
            <pc:docMk/>
            <pc:sldMk cId="3398404463" sldId="294"/>
            <ac:spMk id="9" creationId="{F2F2072E-1DB8-475E-A04D-2D9ABCB621FB}"/>
          </ac:spMkLst>
        </pc:spChg>
        <pc:picChg chg="mod">
          <ac:chgData name="Reiji KOBAYASHI" userId="34112ac1-4c34-4e4b-972a-35b76f02b083" providerId="ADAL" clId="{D1F23E77-5152-4100-94AC-378032CF96E2}" dt="2022-03-18T04:13:53.945" v="18" actId="1076"/>
          <ac:picMkLst>
            <pc:docMk/>
            <pc:sldMk cId="3398404463" sldId="294"/>
            <ac:picMk id="4" creationId="{8DE1EF64-D49E-4688-817D-87EB4D775562}"/>
          </ac:picMkLst>
        </pc:picChg>
      </pc:sldChg>
      <pc:sldChg chg="addSp delSp modSp mod delAnim modAnim">
        <pc:chgData name="Reiji KOBAYASHI" userId="34112ac1-4c34-4e4b-972a-35b76f02b083" providerId="ADAL" clId="{D1F23E77-5152-4100-94AC-378032CF96E2}" dt="2022-03-18T04:07:57.700" v="9" actId="167"/>
        <pc:sldMkLst>
          <pc:docMk/>
          <pc:sldMk cId="4194968346" sldId="297"/>
        </pc:sldMkLst>
        <pc:spChg chg="mod">
          <ac:chgData name="Reiji KOBAYASHI" userId="34112ac1-4c34-4e4b-972a-35b76f02b083" providerId="ADAL" clId="{D1F23E77-5152-4100-94AC-378032CF96E2}" dt="2022-03-18T03:56:56.511" v="2" actId="20577"/>
          <ac:spMkLst>
            <pc:docMk/>
            <pc:sldMk cId="4194968346" sldId="297"/>
            <ac:spMk id="7" creationId="{F0925A4F-7DC5-4DA5-A708-97A6559450F1}"/>
          </ac:spMkLst>
        </pc:spChg>
        <pc:picChg chg="del">
          <ac:chgData name="Reiji KOBAYASHI" userId="34112ac1-4c34-4e4b-972a-35b76f02b083" providerId="ADAL" clId="{D1F23E77-5152-4100-94AC-378032CF96E2}" dt="2022-03-18T04:07:26.839" v="4" actId="478"/>
          <ac:picMkLst>
            <pc:docMk/>
            <pc:sldMk cId="4194968346" sldId="297"/>
            <ac:picMk id="3" creationId="{C136341C-C210-4A94-B1EE-D641377A3607}"/>
          </ac:picMkLst>
        </pc:picChg>
        <pc:picChg chg="add mod ord">
          <ac:chgData name="Reiji KOBAYASHI" userId="34112ac1-4c34-4e4b-972a-35b76f02b083" providerId="ADAL" clId="{D1F23E77-5152-4100-94AC-378032CF96E2}" dt="2022-03-18T04:07:57.700" v="9" actId="167"/>
          <ac:picMkLst>
            <pc:docMk/>
            <pc:sldMk cId="4194968346" sldId="297"/>
            <ac:picMk id="4" creationId="{E9C9643D-EF26-4657-B56B-0FAD9D6611B7}"/>
          </ac:picMkLst>
        </pc:picChg>
        <pc:picChg chg="mod">
          <ac:chgData name="Reiji KOBAYASHI" userId="34112ac1-4c34-4e4b-972a-35b76f02b083" providerId="ADAL" clId="{D1F23E77-5152-4100-94AC-378032CF96E2}" dt="2022-03-18T04:07:11.080" v="3" actId="14826"/>
          <ac:picMkLst>
            <pc:docMk/>
            <pc:sldMk cId="4194968346" sldId="297"/>
            <ac:picMk id="9" creationId="{00DE3D6F-E140-4030-A763-73DE1C1FFC50}"/>
          </ac:picMkLst>
        </pc:picChg>
      </pc:sldChg>
      <pc:sldChg chg="modSp mod">
        <pc:chgData name="Reiji KOBAYASHI" userId="34112ac1-4c34-4e4b-972a-35b76f02b083" providerId="ADAL" clId="{D1F23E77-5152-4100-94AC-378032CF96E2}" dt="2022-03-18T03:55:10.337" v="1" actId="14826"/>
        <pc:sldMkLst>
          <pc:docMk/>
          <pc:sldMk cId="109850714" sldId="303"/>
        </pc:sldMkLst>
        <pc:picChg chg="mod">
          <ac:chgData name="Reiji KOBAYASHI" userId="34112ac1-4c34-4e4b-972a-35b76f02b083" providerId="ADAL" clId="{D1F23E77-5152-4100-94AC-378032CF96E2}" dt="2022-03-18T03:55:10.337" v="1" actId="14826"/>
          <ac:picMkLst>
            <pc:docMk/>
            <pc:sldMk cId="109850714" sldId="303"/>
            <ac:picMk id="9" creationId="{F5D595B9-DEC2-44DF-9D06-9A974BA0F033}"/>
          </ac:picMkLst>
        </pc:picChg>
      </pc:sldChg>
      <pc:sldChg chg="modSp mod">
        <pc:chgData name="Reiji KOBAYASHI" userId="34112ac1-4c34-4e4b-972a-35b76f02b083" providerId="ADAL" clId="{D1F23E77-5152-4100-94AC-378032CF96E2}" dt="2022-03-18T04:17:37.192" v="63" actId="14100"/>
        <pc:sldMkLst>
          <pc:docMk/>
          <pc:sldMk cId="822090709" sldId="304"/>
        </pc:sldMkLst>
        <pc:spChg chg="mod">
          <ac:chgData name="Reiji KOBAYASHI" userId="34112ac1-4c34-4e4b-972a-35b76f02b083" providerId="ADAL" clId="{D1F23E77-5152-4100-94AC-378032CF96E2}" dt="2022-03-18T04:17:31.876" v="61" actId="14100"/>
          <ac:spMkLst>
            <pc:docMk/>
            <pc:sldMk cId="822090709" sldId="304"/>
            <ac:spMk id="27" creationId="{79EF334A-9404-4D6B-91AC-28C41409C09C}"/>
          </ac:spMkLst>
        </pc:spChg>
        <pc:spChg chg="mod">
          <ac:chgData name="Reiji KOBAYASHI" userId="34112ac1-4c34-4e4b-972a-35b76f02b083" providerId="ADAL" clId="{D1F23E77-5152-4100-94AC-378032CF96E2}" dt="2022-03-18T04:17:37.192" v="63" actId="14100"/>
          <ac:spMkLst>
            <pc:docMk/>
            <pc:sldMk cId="822090709" sldId="304"/>
            <ac:spMk id="28" creationId="{7A7AB534-97AB-4639-8E3D-6622BD0A1E53}"/>
          </ac:spMkLst>
        </pc:spChg>
        <pc:cxnChg chg="mod">
          <ac:chgData name="Reiji KOBAYASHI" userId="34112ac1-4c34-4e4b-972a-35b76f02b083" providerId="ADAL" clId="{D1F23E77-5152-4100-94AC-378032CF96E2}" dt="2022-03-18T04:17:08.437" v="44" actId="14100"/>
          <ac:cxnSpMkLst>
            <pc:docMk/>
            <pc:sldMk cId="822090709" sldId="304"/>
            <ac:cxnSpMk id="24" creationId="{EAA5CA5E-0F25-4C12-BF74-4333E6C6BFBE}"/>
          </ac:cxnSpMkLst>
        </pc:cxnChg>
      </pc:sldChg>
      <pc:sldChg chg="addSp delSp modSp new mod">
        <pc:chgData name="Reiji KOBAYASHI" userId="34112ac1-4c34-4e4b-972a-35b76f02b083" providerId="ADAL" clId="{D1F23E77-5152-4100-94AC-378032CF96E2}" dt="2022-03-18T04:53:13.419" v="522"/>
        <pc:sldMkLst>
          <pc:docMk/>
          <pc:sldMk cId="3249217608" sldId="305"/>
        </pc:sldMkLst>
        <pc:spChg chg="mod">
          <ac:chgData name="Reiji KOBAYASHI" userId="34112ac1-4c34-4e4b-972a-35b76f02b083" providerId="ADAL" clId="{D1F23E77-5152-4100-94AC-378032CF96E2}" dt="2022-03-18T04:51:48.896" v="403"/>
          <ac:spMkLst>
            <pc:docMk/>
            <pc:sldMk cId="3249217608" sldId="305"/>
            <ac:spMk id="2" creationId="{5623EA0B-B6B9-4325-A9E7-7B5A1957E11F}"/>
          </ac:spMkLst>
        </pc:spChg>
        <pc:spChg chg="add del">
          <ac:chgData name="Reiji KOBAYASHI" userId="34112ac1-4c34-4e4b-972a-35b76f02b083" providerId="ADAL" clId="{D1F23E77-5152-4100-94AC-378032CF96E2}" dt="2022-03-18T04:29:22.686" v="312" actId="22"/>
          <ac:spMkLst>
            <pc:docMk/>
            <pc:sldMk cId="3249217608" sldId="305"/>
            <ac:spMk id="6" creationId="{EB0D0704-B7B9-49DE-96CC-049A6B1FD636}"/>
          </ac:spMkLst>
        </pc:spChg>
        <pc:spChg chg="add del mod">
          <ac:chgData name="Reiji KOBAYASHI" userId="34112ac1-4c34-4e4b-972a-35b76f02b083" providerId="ADAL" clId="{D1F23E77-5152-4100-94AC-378032CF96E2}" dt="2022-03-18T04:30:06.163" v="321" actId="478"/>
          <ac:spMkLst>
            <pc:docMk/>
            <pc:sldMk cId="3249217608" sldId="305"/>
            <ac:spMk id="8" creationId="{ECC3A690-153F-47ED-BB13-32D0F4C5E771}"/>
          </ac:spMkLst>
        </pc:spChg>
        <pc:spChg chg="add mod">
          <ac:chgData name="Reiji KOBAYASHI" userId="34112ac1-4c34-4e4b-972a-35b76f02b083" providerId="ADAL" clId="{D1F23E77-5152-4100-94AC-378032CF96E2}" dt="2022-03-18T04:53:13.419" v="522"/>
          <ac:spMkLst>
            <pc:docMk/>
            <pc:sldMk cId="3249217608" sldId="305"/>
            <ac:spMk id="12" creationId="{A39CD9BD-1D3B-40CC-9D24-DB0E63052E73}"/>
          </ac:spMkLst>
        </pc:spChg>
        <pc:picChg chg="add del mod">
          <ac:chgData name="Reiji KOBAYASHI" userId="34112ac1-4c34-4e4b-972a-35b76f02b083" providerId="ADAL" clId="{D1F23E77-5152-4100-94AC-378032CF96E2}" dt="2022-03-18T04:30:02.495" v="320" actId="478"/>
          <ac:picMkLst>
            <pc:docMk/>
            <pc:sldMk cId="3249217608" sldId="305"/>
            <ac:picMk id="4" creationId="{9B00613E-C569-4132-AA9D-CAE6709D593F}"/>
          </ac:picMkLst>
        </pc:picChg>
        <pc:picChg chg="add mod">
          <ac:chgData name="Reiji KOBAYASHI" userId="34112ac1-4c34-4e4b-972a-35b76f02b083" providerId="ADAL" clId="{D1F23E77-5152-4100-94AC-378032CF96E2}" dt="2022-03-18T04:52:05.826" v="414" actId="1076"/>
          <ac:picMkLst>
            <pc:docMk/>
            <pc:sldMk cId="3249217608" sldId="305"/>
            <ac:picMk id="10" creationId="{DF1147D5-7EEB-49CB-9440-3A410EBBE64D}"/>
          </ac:picMkLst>
        </pc:pic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F4FE467-6C24-4958-B31C-1169AEB7028F}" type="datetimeFigureOut">
              <a:rPr kumimoji="1" lang="ja-JP" altLang="en-US" smtClean="0"/>
              <a:t>2022/3/18</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8061900F-E521-4D4E-AF1C-D2C94CB6D916}" type="slidenum">
              <a:rPr kumimoji="1" lang="ja-JP" altLang="en-US" smtClean="0"/>
              <a:t>‹#›</a:t>
            </a:fld>
            <a:endParaRPr kumimoji="1" lang="ja-JP" altLang="en-US"/>
          </a:p>
        </p:txBody>
      </p:sp>
    </p:spTree>
    <p:extLst>
      <p:ext uri="{BB962C8B-B14F-4D97-AF65-F5344CB8AC3E}">
        <p14:creationId xmlns:p14="http://schemas.microsoft.com/office/powerpoint/2010/main" val="193537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a:t>
            </a:fld>
            <a:endParaRPr kumimoji="1" lang="ja-JP" altLang="en-US"/>
          </a:p>
        </p:txBody>
      </p:sp>
    </p:spTree>
    <p:extLst>
      <p:ext uri="{BB962C8B-B14F-4D97-AF65-F5344CB8AC3E}">
        <p14:creationId xmlns:p14="http://schemas.microsoft.com/office/powerpoint/2010/main" val="359496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2022/3/18</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2022/3/18</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59657A6-1F70-4EF5-BDB8-2B64935E03B3}"/>
              </a:ext>
            </a:extLst>
          </p:cNvPr>
          <p:cNvPicPr>
            <a:picLocks noChangeAspect="1"/>
          </p:cNvPicPr>
          <p:nvPr/>
        </p:nvPicPr>
        <p:blipFill>
          <a:blip r:embed="rId3"/>
          <a:stretch>
            <a:fillRect/>
          </a:stretch>
        </p:blipFill>
        <p:spPr>
          <a:xfrm>
            <a:off x="4398864" y="2586601"/>
            <a:ext cx="4572001" cy="3660269"/>
          </a:xfrm>
          <a:prstGeom prst="rect">
            <a:avLst/>
          </a:prstGeom>
        </p:spPr>
      </p:pic>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idx="1"/>
          </p:nvPr>
        </p:nvSpPr>
        <p:spPr>
          <a:xfrm>
            <a:off x="0" y="1017766"/>
            <a:ext cx="4572000" cy="5767405"/>
          </a:xfrm>
        </p:spPr>
        <p:txBody>
          <a:bodyPr>
            <a:normAutofit lnSpcReduction="10000"/>
          </a:bodyPr>
          <a:lstStyle/>
          <a:p>
            <a:pPr marL="0" indent="0">
              <a:buNone/>
            </a:pPr>
            <a:r>
              <a:rPr lang="ja-JP" altLang="en-US" dirty="0"/>
              <a:t>地震概要（気象庁報道発表）</a:t>
            </a:r>
          </a:p>
          <a:p>
            <a:r>
              <a:rPr lang="en-US" altLang="ja-JP" dirty="0"/>
              <a:t>2022</a:t>
            </a:r>
            <a:r>
              <a:rPr lang="ja-JP" altLang="en-US" dirty="0"/>
              <a:t>年</a:t>
            </a:r>
            <a:r>
              <a:rPr lang="en-US" altLang="ja-JP" dirty="0"/>
              <a:t>3</a:t>
            </a:r>
            <a:r>
              <a:rPr lang="ja-JP" altLang="en-US" dirty="0"/>
              <a:t>月</a:t>
            </a:r>
            <a:r>
              <a:rPr lang="en-US" altLang="ja-JP" dirty="0"/>
              <a:t>16</a:t>
            </a:r>
            <a:r>
              <a:rPr lang="ja-JP" altLang="en-US" dirty="0"/>
              <a:t>日</a:t>
            </a:r>
            <a:r>
              <a:rPr lang="en-US" altLang="ja-JP" dirty="0"/>
              <a:t>23</a:t>
            </a:r>
            <a:r>
              <a:rPr lang="ja-JP" altLang="en-US" dirty="0"/>
              <a:t>時</a:t>
            </a:r>
            <a:r>
              <a:rPr lang="en-US" altLang="ja-JP" dirty="0"/>
              <a:t>36</a:t>
            </a:r>
            <a:r>
              <a:rPr lang="ja-JP" altLang="en-US" dirty="0"/>
              <a:t>分</a:t>
            </a:r>
          </a:p>
          <a:p>
            <a:r>
              <a:rPr lang="ja-JP" altLang="en-US" dirty="0"/>
              <a:t>マグニチュード：</a:t>
            </a:r>
            <a:r>
              <a:rPr lang="en-US" altLang="ja-JP" dirty="0"/>
              <a:t>7.4</a:t>
            </a:r>
            <a:r>
              <a:rPr lang="ja-JP" altLang="en-US" dirty="0"/>
              <a:t>（暫定値）</a:t>
            </a:r>
            <a:endParaRPr lang="en-US" altLang="ja-JP" dirty="0"/>
          </a:p>
          <a:p>
            <a:r>
              <a:rPr lang="ja-JP" altLang="en-US" dirty="0"/>
              <a:t>震源の深さ：</a:t>
            </a:r>
            <a:r>
              <a:rPr lang="en-US" altLang="ja-JP" dirty="0"/>
              <a:t>57 km</a:t>
            </a:r>
            <a:r>
              <a:rPr lang="ja-JP" altLang="en-US" dirty="0"/>
              <a:t>（暫定値）</a:t>
            </a:r>
            <a:endParaRPr lang="en-US" altLang="ja-JP" dirty="0"/>
          </a:p>
          <a:p>
            <a:r>
              <a:rPr lang="ja-JP" altLang="en-US" dirty="0"/>
              <a:t>最大震度： </a:t>
            </a:r>
            <a:r>
              <a:rPr lang="en-US" altLang="ja-JP" dirty="0"/>
              <a:t>6</a:t>
            </a:r>
            <a:r>
              <a:rPr lang="ja-JP" altLang="en-US" dirty="0"/>
              <a:t>強（宮城県</a:t>
            </a:r>
            <a:r>
              <a:rPr kumimoji="1" lang="ja-JP" altLang="en-US" dirty="0">
                <a:ea typeface="游ゴシック" panose="020B0400000000000000" pitchFamily="50" charset="-128"/>
              </a:rPr>
              <a:t>登米市・蔵王町、福島県国見町・相馬市・南相馬市</a:t>
            </a:r>
            <a:r>
              <a:rPr lang="ja-JP" altLang="en-US" dirty="0"/>
              <a:t>）</a:t>
            </a:r>
            <a:endParaRPr lang="en-US" altLang="ja-JP" dirty="0"/>
          </a:p>
          <a:p>
            <a:endParaRPr lang="ja-JP" altLang="en-US" dirty="0"/>
          </a:p>
          <a:p>
            <a:pPr marL="0" indent="0">
              <a:buNone/>
            </a:pPr>
            <a:r>
              <a:rPr lang="ja-JP" altLang="en-US" dirty="0"/>
              <a:t>主な被害</a:t>
            </a:r>
            <a:br>
              <a:rPr lang="en-US" altLang="ja-JP" dirty="0"/>
            </a:br>
            <a:r>
              <a:rPr lang="ja-JP" altLang="en-US" dirty="0"/>
              <a:t>（報道、消防庁資料より）</a:t>
            </a:r>
          </a:p>
          <a:p>
            <a:r>
              <a:rPr lang="ja-JP" altLang="en-US" dirty="0"/>
              <a:t>死者</a:t>
            </a:r>
            <a:r>
              <a:rPr lang="en-US" altLang="ja-JP" dirty="0"/>
              <a:t>3</a:t>
            </a:r>
            <a:r>
              <a:rPr lang="ja-JP" altLang="en-US" dirty="0"/>
              <a:t>人</a:t>
            </a:r>
            <a:endParaRPr lang="en-US" altLang="ja-JP" dirty="0"/>
          </a:p>
          <a:p>
            <a:r>
              <a:rPr lang="ja-JP" altLang="en-US" dirty="0"/>
              <a:t>新幹線脱線</a:t>
            </a:r>
            <a:endParaRPr lang="en-US" altLang="ja-JP" dirty="0"/>
          </a:p>
          <a:p>
            <a:r>
              <a:rPr lang="ja-JP" altLang="en-US" dirty="0"/>
              <a:t>火災、など</a:t>
            </a:r>
            <a:endParaRPr lang="en-US" altLang="ja-JP" dirty="0"/>
          </a:p>
          <a:p>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2022</a:t>
            </a:r>
            <a:r>
              <a:rPr kumimoji="1" lang="ja-JP" altLang="en-US" dirty="0"/>
              <a:t>年</a:t>
            </a:r>
            <a:r>
              <a:rPr kumimoji="1" lang="en-US" altLang="ja-JP" dirty="0"/>
              <a:t>3</a:t>
            </a:r>
            <a:r>
              <a:rPr kumimoji="1" lang="ja-JP" altLang="en-US" dirty="0"/>
              <a:t>月</a:t>
            </a:r>
            <a:r>
              <a:rPr kumimoji="1" lang="en-US" altLang="ja-JP" dirty="0"/>
              <a:t>16</a:t>
            </a:r>
            <a:r>
              <a:rPr kumimoji="1" lang="ja-JP" altLang="en-US" dirty="0"/>
              <a:t>日</a:t>
            </a:r>
            <a:r>
              <a:rPr lang="ja-JP" altLang="en-US" dirty="0"/>
              <a:t>福島県沖</a:t>
            </a:r>
            <a:r>
              <a:rPr kumimoji="1" lang="ja-JP" altLang="en-US" dirty="0"/>
              <a:t>の地震</a:t>
            </a:r>
          </a:p>
        </p:txBody>
      </p:sp>
      <p:sp>
        <p:nvSpPr>
          <p:cNvPr id="16" name="正方形/長方形 15">
            <a:extLst>
              <a:ext uri="{FF2B5EF4-FFF2-40B4-BE49-F238E27FC236}">
                <a16:creationId xmlns:a16="http://schemas.microsoft.com/office/drawing/2014/main" id="{9ED92C14-DBB9-4B05-828F-A257864F3363}"/>
              </a:ext>
            </a:extLst>
          </p:cNvPr>
          <p:cNvSpPr/>
          <p:nvPr/>
        </p:nvSpPr>
        <p:spPr>
          <a:xfrm>
            <a:off x="4770120" y="1282401"/>
            <a:ext cx="4126148" cy="584775"/>
          </a:xfrm>
          <a:prstGeom prst="rect">
            <a:avLst/>
          </a:prstGeom>
        </p:spPr>
        <p:txBody>
          <a:bodyPr wrap="square">
            <a:spAutoFit/>
          </a:bodyPr>
          <a:lstStyle/>
          <a:p>
            <a:r>
              <a:rPr lang="ja-JP" altLang="en-US" sz="1600" dirty="0">
                <a:latin typeface="ＭＳＰゴシック"/>
              </a:rPr>
              <a:t>「令和４年３月</a:t>
            </a:r>
            <a:r>
              <a:rPr lang="en-US" altLang="ja-JP" sz="1600" dirty="0">
                <a:latin typeface="ＭＳＰゴシック"/>
              </a:rPr>
              <a:t>16</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36</a:t>
            </a:r>
            <a:r>
              <a:rPr lang="ja-JP" altLang="en-US" sz="1600" dirty="0">
                <a:latin typeface="ＭＳＰゴシック"/>
              </a:rPr>
              <a:t>分頃の福島県沖の地震について」（気象庁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8142728" y="4650011"/>
            <a:ext cx="697627" cy="400110"/>
          </a:xfrm>
          <a:prstGeom prst="rect">
            <a:avLst/>
          </a:prstGeom>
        </p:spPr>
        <p:txBody>
          <a:bodyPr wrap="none">
            <a:spAutoFit/>
          </a:bodyPr>
          <a:lstStyle/>
          <a:p>
            <a:r>
              <a:rPr lang="ja-JP" altLang="en-US" sz="2000" dirty="0"/>
              <a:t>震央</a:t>
            </a:r>
          </a:p>
        </p:txBody>
      </p:sp>
      <p:sp>
        <p:nvSpPr>
          <p:cNvPr id="12" name="テキスト ボックス 11">
            <a:extLst>
              <a:ext uri="{FF2B5EF4-FFF2-40B4-BE49-F238E27FC236}">
                <a16:creationId xmlns:a16="http://schemas.microsoft.com/office/drawing/2014/main" id="{95CD8783-4A02-4C6F-AA50-9B6ECFF74552}"/>
              </a:ext>
            </a:extLst>
          </p:cNvPr>
          <p:cNvSpPr txBox="1"/>
          <p:nvPr/>
        </p:nvSpPr>
        <p:spPr>
          <a:xfrm>
            <a:off x="6693218" y="1970575"/>
            <a:ext cx="882051" cy="369332"/>
          </a:xfrm>
          <a:prstGeom prst="rect">
            <a:avLst/>
          </a:prstGeom>
          <a:noFill/>
        </p:spPr>
        <p:txBody>
          <a:bodyPr wrap="square">
            <a:spAutoFit/>
          </a:bodyPr>
          <a:lstStyle/>
          <a:p>
            <a:r>
              <a:rPr kumimoji="1" lang="zh-TW" altLang="en-US" dirty="0">
                <a:ea typeface="游ゴシック" panose="020B0400000000000000" pitchFamily="50" charset="-128"/>
              </a:rPr>
              <a:t>蔵王町</a:t>
            </a:r>
            <a:endParaRPr lang="ja-JP" altLang="en-US" dirty="0"/>
          </a:p>
        </p:txBody>
      </p:sp>
      <p:sp>
        <p:nvSpPr>
          <p:cNvPr id="13" name="テキスト ボックス 12">
            <a:extLst>
              <a:ext uri="{FF2B5EF4-FFF2-40B4-BE49-F238E27FC236}">
                <a16:creationId xmlns:a16="http://schemas.microsoft.com/office/drawing/2014/main" id="{A0CAED98-5206-46DC-B8AA-460FF6638A64}"/>
              </a:ext>
            </a:extLst>
          </p:cNvPr>
          <p:cNvSpPr txBox="1"/>
          <p:nvPr/>
        </p:nvSpPr>
        <p:spPr>
          <a:xfrm>
            <a:off x="8014217" y="1963411"/>
            <a:ext cx="882051" cy="369332"/>
          </a:xfrm>
          <a:prstGeom prst="rect">
            <a:avLst/>
          </a:prstGeom>
          <a:noFill/>
        </p:spPr>
        <p:txBody>
          <a:bodyPr wrap="square">
            <a:spAutoFit/>
          </a:bodyPr>
          <a:lstStyle/>
          <a:p>
            <a:r>
              <a:rPr lang="ja-JP" altLang="en-US" dirty="0"/>
              <a:t>登米市</a:t>
            </a:r>
          </a:p>
        </p:txBody>
      </p:sp>
      <p:sp>
        <p:nvSpPr>
          <p:cNvPr id="14" name="テキスト ボックス 13">
            <a:extLst>
              <a:ext uri="{FF2B5EF4-FFF2-40B4-BE49-F238E27FC236}">
                <a16:creationId xmlns:a16="http://schemas.microsoft.com/office/drawing/2014/main" id="{95AC53BA-2827-47BA-BEF1-B4AB4D159515}"/>
              </a:ext>
            </a:extLst>
          </p:cNvPr>
          <p:cNvSpPr txBox="1"/>
          <p:nvPr/>
        </p:nvSpPr>
        <p:spPr>
          <a:xfrm>
            <a:off x="4853254" y="6361286"/>
            <a:ext cx="882051" cy="369332"/>
          </a:xfrm>
          <a:prstGeom prst="rect">
            <a:avLst/>
          </a:prstGeom>
          <a:noFill/>
        </p:spPr>
        <p:txBody>
          <a:bodyPr wrap="square">
            <a:spAutoFit/>
          </a:bodyPr>
          <a:lstStyle/>
          <a:p>
            <a:r>
              <a:rPr kumimoji="1" lang="ja-JP" altLang="en-US" dirty="0">
                <a:ea typeface="游ゴシック" panose="020B0400000000000000" pitchFamily="50" charset="-128"/>
              </a:rPr>
              <a:t>国見町</a:t>
            </a:r>
            <a:endParaRPr lang="ja-JP" altLang="en-US" dirty="0"/>
          </a:p>
        </p:txBody>
      </p:sp>
      <p:sp>
        <p:nvSpPr>
          <p:cNvPr id="15" name="テキスト ボックス 14">
            <a:extLst>
              <a:ext uri="{FF2B5EF4-FFF2-40B4-BE49-F238E27FC236}">
                <a16:creationId xmlns:a16="http://schemas.microsoft.com/office/drawing/2014/main" id="{45DBA688-67AE-42CC-956D-EEC867FE170A}"/>
              </a:ext>
            </a:extLst>
          </p:cNvPr>
          <p:cNvSpPr txBox="1"/>
          <p:nvPr/>
        </p:nvSpPr>
        <p:spPr>
          <a:xfrm>
            <a:off x="8132943" y="6361286"/>
            <a:ext cx="882051" cy="369332"/>
          </a:xfrm>
          <a:prstGeom prst="rect">
            <a:avLst/>
          </a:prstGeom>
          <a:noFill/>
        </p:spPr>
        <p:txBody>
          <a:bodyPr wrap="square">
            <a:spAutoFit/>
          </a:bodyPr>
          <a:lstStyle/>
          <a:p>
            <a:r>
              <a:rPr kumimoji="1" lang="ja-JP" altLang="en-US" dirty="0">
                <a:ea typeface="游ゴシック" panose="020B0400000000000000" pitchFamily="50" charset="-128"/>
              </a:rPr>
              <a:t>相馬市</a:t>
            </a:r>
            <a:endParaRPr lang="ja-JP" altLang="en-US" dirty="0"/>
          </a:p>
        </p:txBody>
      </p:sp>
      <p:sp>
        <p:nvSpPr>
          <p:cNvPr id="17" name="テキスト ボックス 16">
            <a:extLst>
              <a:ext uri="{FF2B5EF4-FFF2-40B4-BE49-F238E27FC236}">
                <a16:creationId xmlns:a16="http://schemas.microsoft.com/office/drawing/2014/main" id="{EEE1ABDE-A8A3-4D3B-862D-679293518CBC}"/>
              </a:ext>
            </a:extLst>
          </p:cNvPr>
          <p:cNvSpPr txBox="1"/>
          <p:nvPr/>
        </p:nvSpPr>
        <p:spPr>
          <a:xfrm>
            <a:off x="6331434" y="6386433"/>
            <a:ext cx="1215164" cy="369332"/>
          </a:xfrm>
          <a:prstGeom prst="rect">
            <a:avLst/>
          </a:prstGeom>
          <a:noFill/>
        </p:spPr>
        <p:txBody>
          <a:bodyPr wrap="square">
            <a:spAutoFit/>
          </a:bodyPr>
          <a:lstStyle/>
          <a:p>
            <a:r>
              <a:rPr kumimoji="1" lang="ja-JP" altLang="en-US" dirty="0">
                <a:ea typeface="游ゴシック" panose="020B0400000000000000" pitchFamily="50" charset="-128"/>
              </a:rPr>
              <a:t>南相馬市</a:t>
            </a:r>
            <a:endParaRPr lang="ja-JP" altLang="en-US" dirty="0"/>
          </a:p>
        </p:txBody>
      </p:sp>
      <p:cxnSp>
        <p:nvCxnSpPr>
          <p:cNvPr id="11" name="直線コネクタ 10">
            <a:extLst>
              <a:ext uri="{FF2B5EF4-FFF2-40B4-BE49-F238E27FC236}">
                <a16:creationId xmlns:a16="http://schemas.microsoft.com/office/drawing/2014/main" id="{A789BB66-77AD-44F7-829E-FCC033FB1971}"/>
              </a:ext>
            </a:extLst>
          </p:cNvPr>
          <p:cNvCxnSpPr>
            <a:cxnSpLocks/>
            <a:endCxn id="12" idx="2"/>
          </p:cNvCxnSpPr>
          <p:nvPr/>
        </p:nvCxnSpPr>
        <p:spPr>
          <a:xfrm flipV="1">
            <a:off x="7041931" y="2339907"/>
            <a:ext cx="92313" cy="1900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2019B96-1BB9-42D2-826F-465BAFC4A1D2}"/>
              </a:ext>
            </a:extLst>
          </p:cNvPr>
          <p:cNvCxnSpPr>
            <a:cxnSpLocks/>
            <a:endCxn id="13" idx="2"/>
          </p:cNvCxnSpPr>
          <p:nvPr/>
        </p:nvCxnSpPr>
        <p:spPr>
          <a:xfrm flipV="1">
            <a:off x="7810643" y="2332743"/>
            <a:ext cx="644600" cy="885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E7504B1-46F8-47FD-AE00-C28B380F6AA6}"/>
              </a:ext>
            </a:extLst>
          </p:cNvPr>
          <p:cNvCxnSpPr>
            <a:cxnSpLocks/>
            <a:endCxn id="15" idx="0"/>
          </p:cNvCxnSpPr>
          <p:nvPr/>
        </p:nvCxnSpPr>
        <p:spPr>
          <a:xfrm>
            <a:off x="7480922" y="4833321"/>
            <a:ext cx="1093047" cy="15279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A921534-ABEB-4C97-956B-204135202B96}"/>
              </a:ext>
            </a:extLst>
          </p:cNvPr>
          <p:cNvCxnSpPr>
            <a:cxnSpLocks/>
            <a:endCxn id="14" idx="0"/>
          </p:cNvCxnSpPr>
          <p:nvPr/>
        </p:nvCxnSpPr>
        <p:spPr>
          <a:xfrm flipH="1">
            <a:off x="5294280" y="4750684"/>
            <a:ext cx="1602351" cy="1610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9318528-90A3-4E45-9C61-493690B8F8EE}"/>
              </a:ext>
            </a:extLst>
          </p:cNvPr>
          <p:cNvCxnSpPr>
            <a:cxnSpLocks/>
            <a:stCxn id="17" idx="0"/>
          </p:cNvCxnSpPr>
          <p:nvPr/>
        </p:nvCxnSpPr>
        <p:spPr>
          <a:xfrm flipV="1">
            <a:off x="6939016" y="5127911"/>
            <a:ext cx="539541" cy="1258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1" y="992223"/>
            <a:ext cx="3057525" cy="2464201"/>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57524" y="1077487"/>
            <a:ext cx="5288664" cy="5627138"/>
          </a:xfrm>
          <a:prstGeom prst="rect">
            <a:avLst/>
          </a:prstGeom>
        </p:spPr>
      </p:pic>
      <p:sp>
        <p:nvSpPr>
          <p:cNvPr id="7" name="正方形/長方形 6">
            <a:extLst>
              <a:ext uri="{FF2B5EF4-FFF2-40B4-BE49-F238E27FC236}">
                <a16:creationId xmlns:a16="http://schemas.microsoft.com/office/drawing/2014/main" id="{8EA452F4-34C8-4E77-B9B9-BAB59946309F}"/>
              </a:ext>
            </a:extLst>
          </p:cNvPr>
          <p:cNvSpPr/>
          <p:nvPr/>
        </p:nvSpPr>
        <p:spPr>
          <a:xfrm>
            <a:off x="4572000" y="380463"/>
            <a:ext cx="4126148" cy="584775"/>
          </a:xfrm>
          <a:prstGeom prst="rect">
            <a:avLst/>
          </a:prstGeom>
        </p:spPr>
        <p:txBody>
          <a:bodyPr wrap="square">
            <a:spAutoFit/>
          </a:bodyPr>
          <a:lstStyle/>
          <a:p>
            <a:r>
              <a:rPr lang="ja-JP" altLang="en-US" sz="1600" dirty="0">
                <a:latin typeface="ＭＳＰゴシック"/>
              </a:rPr>
              <a:t>「令和４年３月</a:t>
            </a:r>
            <a:r>
              <a:rPr lang="en-US" altLang="ja-JP" sz="1600" dirty="0">
                <a:latin typeface="ＭＳＰゴシック"/>
              </a:rPr>
              <a:t>16</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36</a:t>
            </a:r>
            <a:r>
              <a:rPr lang="ja-JP" altLang="en-US" sz="1600" dirty="0">
                <a:latin typeface="ＭＳＰゴシック"/>
              </a:rPr>
              <a:t>分頃の福島県沖の地震について」（気象庁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9075" y="949147"/>
            <a:ext cx="8488396" cy="5939262"/>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830997"/>
          </a:xfrm>
          <a:prstGeom prst="rect">
            <a:avLst/>
          </a:prstGeom>
        </p:spPr>
        <p:txBody>
          <a:bodyPr wrap="square">
            <a:spAutoFit/>
          </a:bodyPr>
          <a:lstStyle/>
          <a:p>
            <a:r>
              <a:rPr kumimoji="1" lang="ja-JP" altLang="en-US" sz="1600" dirty="0"/>
              <a:t>防災科学技術研究所</a:t>
            </a:r>
            <a:r>
              <a:rPr kumimoji="1" lang="en-US" altLang="ja-JP" sz="1600"/>
              <a:t>K-NET</a:t>
            </a:r>
            <a:r>
              <a:rPr kumimoji="1" lang="ja-JP" altLang="en-US" sz="1600"/>
              <a:t>の</a:t>
            </a:r>
            <a:r>
              <a:rPr kumimoji="1" lang="ja-JP" altLang="en-US" sz="1600" dirty="0"/>
              <a:t>波形記録を震央距離で並べたもの。</a:t>
            </a:r>
            <a:endParaRPr kumimoji="1" lang="en-US" altLang="ja-JP" sz="1600" dirty="0"/>
          </a:p>
          <a:p>
            <a:r>
              <a:rPr kumimoji="1" lang="ja-JP" altLang="en-US" sz="1600" dirty="0"/>
              <a:t>左が上下成分で</a:t>
            </a:r>
            <a:r>
              <a:rPr kumimoji="1" lang="en-US" altLang="ja-JP" sz="1600" dirty="0"/>
              <a:t>P</a:t>
            </a:r>
            <a:r>
              <a:rPr kumimoji="1" lang="ja-JP" altLang="en-US" sz="1600" dirty="0"/>
              <a:t>波が見えやすく、右が水平成分（のうちの南北成分）で</a:t>
            </a:r>
            <a:r>
              <a:rPr kumimoji="1" lang="en-US" altLang="ja-JP" sz="1600" dirty="0"/>
              <a:t>S</a:t>
            </a:r>
            <a:r>
              <a:rPr kumimoji="1" lang="ja-JP" altLang="en-US" sz="1600" dirty="0"/>
              <a:t>波が見えやすい。</a:t>
            </a:r>
            <a:r>
              <a:rPr kumimoji="1" lang="en-US" altLang="ja-JP" sz="1600" dirty="0"/>
              <a:t>P</a:t>
            </a:r>
            <a:r>
              <a:rPr kumimoji="1" lang="ja-JP" altLang="en-US" sz="1600" dirty="0"/>
              <a:t>波と</a:t>
            </a:r>
            <a:r>
              <a:rPr kumimoji="1" lang="en-US" altLang="ja-JP" sz="1600" dirty="0"/>
              <a:t>S</a:t>
            </a:r>
            <a:r>
              <a:rPr kumimoji="1" lang="ja-JP" altLang="en-US" sz="1600" dirty="0"/>
              <a:t>波とでの伝播速度の違いが分かる。</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710813" y="1184573"/>
            <a:ext cx="696959" cy="461665"/>
          </a:xfrm>
          <a:prstGeom prst="rect">
            <a:avLst/>
          </a:prstGeom>
          <a:solidFill>
            <a:schemeClr val="bg1"/>
          </a:solidFill>
        </p:spPr>
        <p:txBody>
          <a:bodyPr wrap="square" rtlCol="0">
            <a:spAutoFit/>
          </a:bodyPr>
          <a:lstStyle/>
          <a:p>
            <a:r>
              <a:rPr kumimoji="1" lang="en-US" altLang="ja-JP" sz="2400" dirty="0">
                <a:solidFill>
                  <a:srgbClr val="C00000"/>
                </a:solidFill>
              </a:rPr>
              <a:t>P</a:t>
            </a:r>
            <a:r>
              <a:rPr kumimoji="1" lang="ja-JP" altLang="en-US" sz="2400"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556238" y="1327355"/>
            <a:ext cx="1009981" cy="4466776"/>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323766" y="1318519"/>
            <a:ext cx="680225" cy="461665"/>
          </a:xfrm>
          <a:prstGeom prst="rect">
            <a:avLst/>
          </a:prstGeom>
          <a:solidFill>
            <a:schemeClr val="bg1"/>
          </a:solidFill>
        </p:spPr>
        <p:txBody>
          <a:bodyPr wrap="square" rtlCol="0">
            <a:spAutoFit/>
          </a:bodyPr>
          <a:lstStyle/>
          <a:p>
            <a:r>
              <a:rPr kumimoji="1" lang="en-US" altLang="ja-JP" sz="2400" dirty="0">
                <a:solidFill>
                  <a:srgbClr val="C00000"/>
                </a:solidFill>
              </a:rPr>
              <a:t>S</a:t>
            </a:r>
            <a:r>
              <a:rPr kumimoji="1" lang="ja-JP" altLang="en-US" sz="2400"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609492" y="1419281"/>
            <a:ext cx="1678441" cy="4232564"/>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220316233440">
            <a:hlinkClick r:id="" action="ppaction://media"/>
            <a:extLst>
              <a:ext uri="{FF2B5EF4-FFF2-40B4-BE49-F238E27FC236}">
                <a16:creationId xmlns:a16="http://schemas.microsoft.com/office/drawing/2014/main" id="{E9C9643D-EF26-4657-B56B-0FAD9D6611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16979" y="1648162"/>
            <a:ext cx="3419475" cy="4597251"/>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https://www.hinet.bosai.go.jp/AQUA/max_amp.php?y=2022&amp;m=03</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sp>
        <p:nvSpPr>
          <p:cNvPr id="11" name="楕円 10">
            <a:extLst>
              <a:ext uri="{FF2B5EF4-FFF2-40B4-BE49-F238E27FC236}">
                <a16:creationId xmlns:a16="http://schemas.microsoft.com/office/drawing/2014/main" id="{B6ED47A4-4CF7-4674-A1E4-4951B488EE53}"/>
              </a:ext>
            </a:extLst>
          </p:cNvPr>
          <p:cNvSpPr/>
          <p:nvPr/>
        </p:nvSpPr>
        <p:spPr>
          <a:xfrm>
            <a:off x="4821202" y="5955788"/>
            <a:ext cx="659863" cy="7138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3EA0B-B6B9-4325-A9E7-7B5A1957E11F}"/>
              </a:ext>
            </a:extLst>
          </p:cNvPr>
          <p:cNvSpPr>
            <a:spLocks noGrp="1"/>
          </p:cNvSpPr>
          <p:nvPr>
            <p:ph type="title"/>
          </p:nvPr>
        </p:nvSpPr>
        <p:spPr/>
        <p:txBody>
          <a:bodyPr/>
          <a:lstStyle/>
          <a:p>
            <a:r>
              <a:rPr kumimoji="1" lang="en-US" altLang="ja-JP" dirty="0"/>
              <a:t>2021</a:t>
            </a:r>
            <a:r>
              <a:rPr kumimoji="1" lang="ja-JP" altLang="en-US" dirty="0"/>
              <a:t>年</a:t>
            </a:r>
            <a:r>
              <a:rPr kumimoji="1" lang="en-US" altLang="ja-JP" dirty="0"/>
              <a:t>2</a:t>
            </a:r>
            <a:r>
              <a:rPr kumimoji="1" lang="ja-JP" altLang="en-US" dirty="0"/>
              <a:t>月</a:t>
            </a:r>
            <a:r>
              <a:rPr kumimoji="1" lang="en-US" altLang="ja-JP" dirty="0"/>
              <a:t>13</a:t>
            </a:r>
            <a:r>
              <a:rPr kumimoji="1" lang="ja-JP" altLang="en-US" dirty="0"/>
              <a:t>日の地震との位置関係</a:t>
            </a:r>
          </a:p>
        </p:txBody>
      </p:sp>
      <p:pic>
        <p:nvPicPr>
          <p:cNvPr id="10" name="図 9">
            <a:extLst>
              <a:ext uri="{FF2B5EF4-FFF2-40B4-BE49-F238E27FC236}">
                <a16:creationId xmlns:a16="http://schemas.microsoft.com/office/drawing/2014/main" id="{DF1147D5-7EEB-49CB-9440-3A410EBBE64D}"/>
              </a:ext>
            </a:extLst>
          </p:cNvPr>
          <p:cNvPicPr>
            <a:picLocks noChangeAspect="1"/>
          </p:cNvPicPr>
          <p:nvPr/>
        </p:nvPicPr>
        <p:blipFill>
          <a:blip r:embed="rId2"/>
          <a:stretch>
            <a:fillRect/>
          </a:stretch>
        </p:blipFill>
        <p:spPr>
          <a:xfrm>
            <a:off x="943513" y="1172233"/>
            <a:ext cx="7620194" cy="5685767"/>
          </a:xfrm>
          <a:prstGeom prst="rect">
            <a:avLst/>
          </a:prstGeom>
        </p:spPr>
      </p:pic>
      <p:sp>
        <p:nvSpPr>
          <p:cNvPr id="12" name="テキスト ボックス 11">
            <a:extLst>
              <a:ext uri="{FF2B5EF4-FFF2-40B4-BE49-F238E27FC236}">
                <a16:creationId xmlns:a16="http://schemas.microsoft.com/office/drawing/2014/main" id="{A39CD9BD-1D3B-40CC-9D24-DB0E63052E73}"/>
              </a:ext>
            </a:extLst>
          </p:cNvPr>
          <p:cNvSpPr txBox="1"/>
          <p:nvPr/>
        </p:nvSpPr>
        <p:spPr>
          <a:xfrm>
            <a:off x="101112" y="685911"/>
            <a:ext cx="9042888" cy="646331"/>
          </a:xfrm>
          <a:prstGeom prst="rect">
            <a:avLst/>
          </a:prstGeom>
          <a:noFill/>
        </p:spPr>
        <p:txBody>
          <a:bodyPr wrap="square">
            <a:spAutoFit/>
          </a:bodyPr>
          <a:lstStyle/>
          <a:p>
            <a:r>
              <a:rPr lang="ja-JP" altLang="en-US" dirty="0"/>
              <a:t>地震調査研究推進本部地震調査委員会「2022 年３月 16 日福島県沖の地震の評価」より</a:t>
            </a:r>
            <a:endParaRPr lang="en-US" altLang="ja-JP" dirty="0"/>
          </a:p>
          <a:p>
            <a:r>
              <a:rPr lang="ja-JP" altLang="en-US" dirty="0"/>
              <a:t>（気象庁作成分）</a:t>
            </a:r>
          </a:p>
        </p:txBody>
      </p:sp>
    </p:spTree>
    <p:extLst>
      <p:ext uri="{BB962C8B-B14F-4D97-AF65-F5344CB8AC3E}">
        <p14:creationId xmlns:p14="http://schemas.microsoft.com/office/powerpoint/2010/main" val="324921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a:t>
            </a:r>
            <a:r>
              <a:rPr lang="ja-JP" altLang="en-US" sz="1600"/>
              <a:t>してください）</a:t>
            </a:r>
            <a:endParaRPr kumimoji="1" lang="en-US" altLang="ja-JP" sz="16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400" dirty="0"/>
              <a:t>もともとのアイデアは</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のデータを利用いたしました。</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290581"/>
          </a:xfrm>
          <a:prstGeom prst="rect">
            <a:avLst/>
          </a:prstGeom>
          <a:noFill/>
        </p:spPr>
        <p:txBody>
          <a:bodyPr wrap="square" rtlCol="0">
            <a:spAutoFit/>
          </a:bodyPr>
          <a:lstStyle/>
          <a:p>
            <a:pPr>
              <a:lnSpc>
                <a:spcPct val="150000"/>
              </a:lnSpc>
            </a:pPr>
            <a:r>
              <a:rPr kumimoji="1" lang="ja-JP" altLang="en-US" sz="1400" b="1" dirty="0"/>
              <a:t>利用上の注意</a:t>
            </a:r>
            <a:r>
              <a:rPr kumimoji="1" lang="ja-JP" altLang="en-US" sz="14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400" dirty="0"/>
          </a:p>
          <a:p>
            <a:pPr>
              <a:lnSpc>
                <a:spcPct val="150000"/>
              </a:lnSpc>
            </a:pPr>
            <a:r>
              <a:rPr kumimoji="1" lang="ja-JP" altLang="en-US" sz="1400" b="1" dirty="0"/>
              <a:t>アンケート回答のお願い</a:t>
            </a:r>
            <a:r>
              <a:rPr kumimoji="1" lang="ja-JP" altLang="en-US" sz="1400" dirty="0"/>
              <a:t>：よろしければアンケートにお答えください（</a:t>
            </a:r>
            <a:r>
              <a:rPr kumimoji="1" lang="en-US" altLang="ja-JP" sz="1400" dirty="0"/>
              <a:t>1</a:t>
            </a:r>
            <a:r>
              <a:rPr kumimoji="1" lang="ja-JP" altLang="en-US" sz="1400" dirty="0"/>
              <a:t>～</a:t>
            </a:r>
            <a:r>
              <a:rPr kumimoji="1" lang="en-US" altLang="ja-JP" sz="1400" dirty="0"/>
              <a:t>2</a:t>
            </a:r>
            <a:r>
              <a:rPr kumimoji="1" lang="ja-JP" altLang="en-US" sz="1400"/>
              <a:t>分程度）。</a:t>
            </a:r>
            <a:endParaRPr kumimoji="1" lang="en-US" altLang="ja-JP" sz="1400" dirty="0"/>
          </a:p>
          <a:p>
            <a:pPr>
              <a:lnSpc>
                <a:spcPct val="150000"/>
              </a:lnSpc>
            </a:pPr>
            <a:r>
              <a:rPr kumimoji="1" lang="en-US" altLang="ja-JP" sz="1400" dirty="0"/>
              <a:t>https://forms.gle/MUuDPNYac1MrYmLC7</a:t>
            </a:r>
          </a:p>
        </p:txBody>
      </p:sp>
    </p:spTree>
    <p:extLst>
      <p:ext uri="{BB962C8B-B14F-4D97-AF65-F5344CB8AC3E}">
        <p14:creationId xmlns:p14="http://schemas.microsoft.com/office/powerpoint/2010/main" val="8453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15618"/>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384025"/>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1395158"/>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50587" y="30743"/>
            <a:ext cx="1969350" cy="1714508"/>
          </a:xfrm>
          <a:prstGeom prst="rect">
            <a:avLst/>
          </a:prstGeom>
          <a:noFill/>
        </p:spPr>
        <p:txBody>
          <a:bodyPr wrap="square" rtlCol="0">
            <a:spAutoFit/>
          </a:bodyPr>
          <a:lstStyle/>
          <a:p>
            <a:pPr>
              <a:lnSpc>
                <a:spcPct val="150000"/>
              </a:lnSpc>
            </a:pPr>
            <a:r>
              <a:rPr kumimoji="1" lang="ja-JP" altLang="en-US" dirty="0"/>
              <a:t>震度</a:t>
            </a:r>
            <a:r>
              <a:rPr kumimoji="1" lang="en-US" altLang="ja-JP" dirty="0"/>
              <a:t>6</a:t>
            </a:r>
            <a:r>
              <a:rPr kumimoji="1" lang="ja-JP" altLang="en-US" dirty="0"/>
              <a:t>弱以上を経験した人数は</a:t>
            </a:r>
            <a:endParaRPr kumimoji="1" lang="en-US" altLang="ja-JP" dirty="0"/>
          </a:p>
          <a:p>
            <a:pPr>
              <a:lnSpc>
                <a:spcPct val="150000"/>
              </a:lnSpc>
            </a:pPr>
            <a:r>
              <a:rPr kumimoji="1" lang="en-US" altLang="ja-JP" dirty="0"/>
              <a:t>1,000,000</a:t>
            </a:r>
            <a:r>
              <a:rPr kumimoji="1" lang="ja-JP" altLang="en-US" dirty="0"/>
              <a:t>人と推定されている。</a:t>
            </a:r>
            <a:endParaRPr kumimoji="1" lang="en-US" altLang="ja-JP" dirty="0"/>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050257" y="1066341"/>
            <a:ext cx="216152" cy="1573972"/>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40687F5-AAD2-424C-B635-4F27A20E57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74268" y="2042018"/>
            <a:ext cx="4471051" cy="4504334"/>
          </a:xfrm>
          <a:prstGeom prst="rect">
            <a:avLst/>
          </a:prstGeom>
        </p:spPr>
      </p:pic>
      <p:pic>
        <p:nvPicPr>
          <p:cNvPr id="7" name="図 6">
            <a:extLst>
              <a:ext uri="{FF2B5EF4-FFF2-40B4-BE49-F238E27FC236}">
                <a16:creationId xmlns:a16="http://schemas.microsoft.com/office/drawing/2014/main" id="{54B6124A-6051-4E4A-ADE5-162D5073F22B}"/>
              </a:ext>
            </a:extLst>
          </p:cNvPr>
          <p:cNvPicPr>
            <a:picLocks noChangeAspect="1"/>
          </p:cNvPicPr>
          <p:nvPr/>
        </p:nvPicPr>
        <p:blipFill>
          <a:blip r:embed="rId3"/>
          <a:stretch>
            <a:fillRect/>
          </a:stretch>
        </p:blipFill>
        <p:spPr>
          <a:xfrm>
            <a:off x="24114" y="1745250"/>
            <a:ext cx="4302006" cy="5091131"/>
          </a:xfrm>
          <a:prstGeom prst="rect">
            <a:avLst/>
          </a:prstGeom>
        </p:spPr>
      </p:pic>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72394" y="887454"/>
            <a:ext cx="6101131" cy="5670275"/>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a:bodyPr>
          <a:lstStyle/>
          <a:p>
            <a:r>
              <a:rPr lang="ja-JP" altLang="en-US" sz="3600" dirty="0"/>
              <a:t>背景：東北地方</a:t>
            </a:r>
            <a:r>
              <a:rPr kumimoji="1" lang="ja-JP" altLang="en-US" sz="3600" dirty="0"/>
              <a:t>周辺のプレート境界と地震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29" y="938253"/>
            <a:ext cx="3017735" cy="5453994"/>
          </a:xfrm>
          <a:prstGeom prst="rect">
            <a:avLst/>
          </a:prstGeom>
          <a:noFill/>
        </p:spPr>
        <p:txBody>
          <a:bodyPr wrap="square" rtlCol="0">
            <a:spAutoFit/>
          </a:bodyPr>
          <a:lstStyle/>
          <a:p>
            <a:pPr>
              <a:lnSpc>
                <a:spcPct val="150000"/>
              </a:lnSpc>
            </a:pPr>
            <a:r>
              <a:rPr kumimoji="1" lang="ja-JP" altLang="en-US" dirty="0"/>
              <a:t>東北日本の下には東から太平洋プレートが沈み込んでいる。そのプレート境界では</a:t>
            </a:r>
            <a:r>
              <a:rPr kumimoji="1" lang="en-US" altLang="ja-JP" dirty="0"/>
              <a:t>2011</a:t>
            </a:r>
            <a:r>
              <a:rPr kumimoji="1" lang="ja-JP" altLang="en-US" dirty="0"/>
              <a:t>年東北地方太平洋沖地震など大地震が多く発生している。日本海東縁部も</a:t>
            </a:r>
            <a:r>
              <a:rPr kumimoji="1" lang="en-US" altLang="ja-JP" dirty="0"/>
              <a:t>2</a:t>
            </a:r>
            <a:r>
              <a:rPr kumimoji="1" lang="ja-JP" altLang="en-US" dirty="0"/>
              <a:t>つのプレートに押されているひずみ集中帯でプレート境界になりつつあると考えられており、ここでも大地震が発生している。内陸では活断層が発達しており、内陸の地震も多い。</a:t>
            </a:r>
          </a:p>
        </p:txBody>
      </p:sp>
      <p:sp>
        <p:nvSpPr>
          <p:cNvPr id="17" name="楕円 16">
            <a:extLst>
              <a:ext uri="{FF2B5EF4-FFF2-40B4-BE49-F238E27FC236}">
                <a16:creationId xmlns:a16="http://schemas.microsoft.com/office/drawing/2014/main" id="{0CA85644-A14B-4D15-8999-31297DE7C82C}"/>
              </a:ext>
            </a:extLst>
          </p:cNvPr>
          <p:cNvSpPr/>
          <p:nvPr/>
        </p:nvSpPr>
        <p:spPr>
          <a:xfrm>
            <a:off x="5489669" y="3904129"/>
            <a:ext cx="238873" cy="24292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3589603" y="4090277"/>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3"/>
            <a:endCxn id="21" idx="3"/>
          </p:cNvCxnSpPr>
          <p:nvPr/>
        </p:nvCxnSpPr>
        <p:spPr>
          <a:xfrm flipH="1">
            <a:off x="4928431" y="4111476"/>
            <a:ext cx="596220" cy="163467"/>
          </a:xfrm>
          <a:prstGeom prst="straightConnector1">
            <a:avLst/>
          </a:prstGeom>
          <a:ln w="25400">
            <a:solidFill>
              <a:schemeClr val="bg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332BD608-EBA0-4EA7-9B80-55A91A392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6"/>
            <a:ext cx="9144000" cy="6519268"/>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日本周辺のプレートと地震の関係（模式図）</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4010526" y="4636168"/>
            <a:ext cx="4884821" cy="1012538"/>
          </a:xfrm>
          <a:ln w="12700">
            <a:solidFill>
              <a:schemeClr val="tx1"/>
            </a:solidFill>
          </a:ln>
        </p:spPr>
        <p:txBody>
          <a:bodyPr>
            <a:normAutofit/>
          </a:bodyPr>
          <a:lstStyle/>
          <a:p>
            <a:pPr marL="0" indent="0">
              <a:lnSpc>
                <a:spcPct val="150000"/>
              </a:lnSpc>
              <a:buNone/>
            </a:pPr>
            <a:r>
              <a:rPr lang="ja-JP" altLang="en-US" sz="2000" dirty="0"/>
              <a:t>今回の地震は、沈み込んだ海洋プレートの内部で発生している。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4777936" y="2864998"/>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4907476" y="2980706"/>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a:stCxn id="9" idx="4"/>
          </p:cNvCxnSpPr>
          <p:nvPr/>
        </p:nvCxnSpPr>
        <p:spPr>
          <a:xfrm>
            <a:off x="5115248" y="3548434"/>
            <a:ext cx="425035" cy="114028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896" y="1804699"/>
            <a:ext cx="8022784" cy="3372820"/>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4295464" y="2821392"/>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647974" cy="369332"/>
          </a:xfrm>
          <a:prstGeom prst="rect">
            <a:avLst/>
          </a:prstGeom>
        </p:spPr>
        <p:txBody>
          <a:bodyPr wrap="none">
            <a:spAutoFit/>
          </a:bodyPr>
          <a:lstStyle/>
          <a:p>
            <a:r>
              <a:rPr lang="ja-JP" altLang="en-US" dirty="0"/>
              <a:t>「福島県の地震活動の特徴」（地震調査研究推進本部）に加筆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https://www.jishin.go.jp/regional_seismicity/rs_tohoku/p07_fukushima/</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a:off x="4572000" y="4905279"/>
            <a:ext cx="571500" cy="516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p:cNvCxnSpPr>
          <p:nvPr/>
        </p:nvCxnSpPr>
        <p:spPr>
          <a:xfrm flipH="1" flipV="1">
            <a:off x="3663763" y="1713291"/>
            <a:ext cx="595817" cy="113271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2055772" y="1336686"/>
            <a:ext cx="2065620" cy="468013"/>
          </a:xfrm>
          <a:prstGeom prst="rect">
            <a:avLst/>
          </a:prstGeom>
          <a:ln w="19050">
            <a:solidFill>
              <a:srgbClr val="C00000"/>
            </a:solidFill>
          </a:ln>
        </p:spPr>
        <p:txBody>
          <a:bodyPr wrap="square">
            <a:spAutoFit/>
          </a:bodyPr>
          <a:lstStyle/>
          <a:p>
            <a:pPr>
              <a:lnSpc>
                <a:spcPct val="150000"/>
              </a:lnSpc>
            </a:pPr>
            <a:r>
              <a:rPr kumimoji="1" lang="ja-JP" altLang="en-US" dirty="0">
                <a:solidFill>
                  <a:srgbClr val="C00000"/>
                </a:solidFill>
              </a:rPr>
              <a:t>今回の地震 </a:t>
            </a:r>
            <a:r>
              <a:rPr kumimoji="1" lang="en-US" altLang="ja-JP" dirty="0">
                <a:solidFill>
                  <a:srgbClr val="C00000"/>
                </a:solidFill>
              </a:rPr>
              <a:t>(M7.4)</a:t>
            </a:r>
            <a:endParaRPr kumimoji="1" lang="ja-JP" altLang="en-US" dirty="0">
              <a:solidFill>
                <a:srgbClr val="C00000"/>
              </a:solidFill>
            </a:endParaRPr>
          </a:p>
        </p:txBody>
      </p:sp>
      <p:sp>
        <p:nvSpPr>
          <p:cNvPr id="35" name="正方形/長方形 34">
            <a:extLst>
              <a:ext uri="{FF2B5EF4-FFF2-40B4-BE49-F238E27FC236}">
                <a16:creationId xmlns:a16="http://schemas.microsoft.com/office/drawing/2014/main" id="{9BE25E3F-B85D-4558-9AFC-3C9E93E25782}"/>
              </a:ext>
            </a:extLst>
          </p:cNvPr>
          <p:cNvSpPr/>
          <p:nvPr/>
        </p:nvSpPr>
        <p:spPr>
          <a:xfrm>
            <a:off x="5201158" y="5093830"/>
            <a:ext cx="2845561" cy="883512"/>
          </a:xfrm>
          <a:prstGeom prst="rect">
            <a:avLst/>
          </a:prstGeom>
        </p:spPr>
        <p:txBody>
          <a:bodyPr wrap="square">
            <a:spAutoFit/>
          </a:bodyPr>
          <a:lstStyle/>
          <a:p>
            <a:pPr>
              <a:lnSpc>
                <a:spcPct val="150000"/>
              </a:lnSpc>
            </a:pPr>
            <a:r>
              <a:rPr kumimoji="1" lang="en-US" altLang="ja-JP" dirty="0"/>
              <a:t>1938</a:t>
            </a:r>
            <a:r>
              <a:rPr kumimoji="1" lang="ja-JP" altLang="en-US" dirty="0"/>
              <a:t>年福島県東方沖地震（本震）</a:t>
            </a:r>
            <a:r>
              <a:rPr kumimoji="1" lang="en-US" altLang="ja-JP" dirty="0"/>
              <a:t>M7.5</a:t>
            </a:r>
            <a:endParaRPr kumimoji="1" lang="ja-JP" altLang="en-US" dirty="0"/>
          </a:p>
        </p:txBody>
      </p:sp>
      <p:cxnSp>
        <p:nvCxnSpPr>
          <p:cNvPr id="32" name="直線矢印コネクタ 31">
            <a:extLst>
              <a:ext uri="{FF2B5EF4-FFF2-40B4-BE49-F238E27FC236}">
                <a16:creationId xmlns:a16="http://schemas.microsoft.com/office/drawing/2014/main" id="{06533C49-44B0-4639-8B80-7E4E84AE7905}"/>
              </a:ext>
            </a:extLst>
          </p:cNvPr>
          <p:cNvCxnSpPr>
            <a:cxnSpLocks/>
          </p:cNvCxnSpPr>
          <p:nvPr/>
        </p:nvCxnSpPr>
        <p:spPr>
          <a:xfrm flipV="1">
            <a:off x="5201159" y="2830848"/>
            <a:ext cx="1108201" cy="41029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B3816C8-C78F-468F-B1F1-779755BAE1D0}"/>
              </a:ext>
            </a:extLst>
          </p:cNvPr>
          <p:cNvCxnSpPr>
            <a:cxnSpLocks/>
          </p:cNvCxnSpPr>
          <p:nvPr/>
        </p:nvCxnSpPr>
        <p:spPr>
          <a:xfrm flipV="1">
            <a:off x="5494020" y="2913995"/>
            <a:ext cx="815340" cy="73132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6DEE373-9B6C-49DE-ADB2-32B289B076EC}"/>
              </a:ext>
            </a:extLst>
          </p:cNvPr>
          <p:cNvSpPr/>
          <p:nvPr/>
        </p:nvSpPr>
        <p:spPr>
          <a:xfrm>
            <a:off x="6343649" y="2135591"/>
            <a:ext cx="2705609" cy="883512"/>
          </a:xfrm>
          <a:prstGeom prst="rect">
            <a:avLst/>
          </a:prstGeom>
        </p:spPr>
        <p:txBody>
          <a:bodyPr wrap="square">
            <a:spAutoFit/>
          </a:bodyPr>
          <a:lstStyle/>
          <a:p>
            <a:pPr>
              <a:lnSpc>
                <a:spcPct val="150000"/>
              </a:lnSpc>
            </a:pPr>
            <a:r>
              <a:rPr kumimoji="1" lang="en-US" altLang="ja-JP" dirty="0"/>
              <a:t>1938</a:t>
            </a:r>
            <a:r>
              <a:rPr kumimoji="1" lang="ja-JP" altLang="en-US" dirty="0"/>
              <a:t>年福島県東方沖地震の余震</a:t>
            </a:r>
            <a:r>
              <a:rPr kumimoji="1" lang="en-US" altLang="ja-JP" dirty="0"/>
              <a:t>M7.3, M7.4</a:t>
            </a:r>
            <a:endParaRPr kumimoji="1" lang="ja-JP" altLang="en-US" dirty="0"/>
          </a:p>
        </p:txBody>
      </p:sp>
      <p:sp>
        <p:nvSpPr>
          <p:cNvPr id="41" name="正方形/長方形 40">
            <a:extLst>
              <a:ext uri="{FF2B5EF4-FFF2-40B4-BE49-F238E27FC236}">
                <a16:creationId xmlns:a16="http://schemas.microsoft.com/office/drawing/2014/main" id="{4E28FE3D-B02A-49CF-9491-2403224B8C63}"/>
              </a:ext>
            </a:extLst>
          </p:cNvPr>
          <p:cNvSpPr/>
          <p:nvPr/>
        </p:nvSpPr>
        <p:spPr>
          <a:xfrm>
            <a:off x="6791533" y="1580639"/>
            <a:ext cx="2344955" cy="468013"/>
          </a:xfrm>
          <a:prstGeom prst="rect">
            <a:avLst/>
          </a:prstGeom>
        </p:spPr>
        <p:txBody>
          <a:bodyPr wrap="square">
            <a:spAutoFit/>
          </a:bodyPr>
          <a:lstStyle/>
          <a:p>
            <a:pPr>
              <a:lnSpc>
                <a:spcPct val="150000"/>
              </a:lnSpc>
            </a:pPr>
            <a:r>
              <a:rPr kumimoji="1" lang="en-US" altLang="ja-JP" dirty="0"/>
              <a:t>1936</a:t>
            </a:r>
            <a:r>
              <a:rPr kumimoji="1" lang="ja-JP" altLang="en-US" dirty="0"/>
              <a:t>年宮城県沖 </a:t>
            </a:r>
            <a:r>
              <a:rPr kumimoji="1" lang="en-US" altLang="ja-JP" dirty="0"/>
              <a:t>M7.5</a:t>
            </a:r>
            <a:endParaRPr kumimoji="1" lang="ja-JP" altLang="en-US" dirty="0"/>
          </a:p>
        </p:txBody>
      </p:sp>
      <p:cxnSp>
        <p:nvCxnSpPr>
          <p:cNvPr id="42" name="直線矢印コネクタ 41">
            <a:extLst>
              <a:ext uri="{FF2B5EF4-FFF2-40B4-BE49-F238E27FC236}">
                <a16:creationId xmlns:a16="http://schemas.microsoft.com/office/drawing/2014/main" id="{239800E1-7269-4C36-ADAB-B41AC49EB46D}"/>
              </a:ext>
            </a:extLst>
          </p:cNvPr>
          <p:cNvCxnSpPr>
            <a:cxnSpLocks/>
          </p:cNvCxnSpPr>
          <p:nvPr/>
        </p:nvCxnSpPr>
        <p:spPr>
          <a:xfrm flipV="1">
            <a:off x="5358511" y="2031025"/>
            <a:ext cx="1424066" cy="49189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338917E-50FF-49D5-8952-7AA5FD4024F4}"/>
              </a:ext>
            </a:extLst>
          </p:cNvPr>
          <p:cNvSpPr txBox="1"/>
          <p:nvPr/>
        </p:nvSpPr>
        <p:spPr>
          <a:xfrm>
            <a:off x="213703" y="5421325"/>
            <a:ext cx="4297336" cy="923330"/>
          </a:xfrm>
          <a:prstGeom prst="rect">
            <a:avLst/>
          </a:prstGeom>
          <a:noFill/>
        </p:spPr>
        <p:txBody>
          <a:bodyPr wrap="square" rtlCol="0">
            <a:spAutoFit/>
          </a:bodyPr>
          <a:lstStyle/>
          <a:p>
            <a:r>
              <a:rPr kumimoji="1" lang="ja-JP" altLang="en-US" dirty="0"/>
              <a:t>周辺では</a:t>
            </a:r>
            <a:r>
              <a:rPr kumimoji="1" lang="en-US" altLang="ja-JP" dirty="0"/>
              <a:t>M7.3-7.5</a:t>
            </a:r>
            <a:r>
              <a:rPr kumimoji="1" lang="ja-JP" altLang="en-US" dirty="0"/>
              <a:t>の地震が知られているが、今回の地震はこれらと発生するメカニズムが異なると考えられている。</a:t>
            </a:r>
          </a:p>
        </p:txBody>
      </p:sp>
      <p:grpSp>
        <p:nvGrpSpPr>
          <p:cNvPr id="19" name="グループ化 18">
            <a:extLst>
              <a:ext uri="{FF2B5EF4-FFF2-40B4-BE49-F238E27FC236}">
                <a16:creationId xmlns:a16="http://schemas.microsoft.com/office/drawing/2014/main" id="{1C07C16F-2BF6-40DF-8484-A6E0A2AE13E5}"/>
              </a:ext>
            </a:extLst>
          </p:cNvPr>
          <p:cNvGrpSpPr/>
          <p:nvPr/>
        </p:nvGrpSpPr>
        <p:grpSpPr>
          <a:xfrm>
            <a:off x="4384804" y="2796840"/>
            <a:ext cx="367523" cy="367522"/>
            <a:chOff x="-755166" y="2560327"/>
            <a:chExt cx="310101" cy="310101"/>
          </a:xfrm>
        </p:grpSpPr>
        <p:cxnSp>
          <p:nvCxnSpPr>
            <p:cNvPr id="20" name="直線コネクタ 19">
              <a:extLst>
                <a:ext uri="{FF2B5EF4-FFF2-40B4-BE49-F238E27FC236}">
                  <a16:creationId xmlns:a16="http://schemas.microsoft.com/office/drawing/2014/main" id="{50C32D69-E2C9-48E3-93E0-98F547C6FEA1}"/>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F7BEF96-E677-48CD-8E92-D850AB36A164}"/>
                </a:ext>
              </a:extLst>
            </p:cNvPr>
            <p:cNvCxnSpPr>
              <a:cxnSpLocks/>
            </p:cNvCxnSpPr>
            <p:nvPr/>
          </p:nvCxnSpPr>
          <p:spPr>
            <a:xfrm rot="5580000">
              <a:off x="-755375" y="2580206"/>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4" name="直線矢印コネクタ 23">
            <a:extLst>
              <a:ext uri="{FF2B5EF4-FFF2-40B4-BE49-F238E27FC236}">
                <a16:creationId xmlns:a16="http://schemas.microsoft.com/office/drawing/2014/main" id="{EAA5CA5E-0F25-4C12-BF74-4333E6C6BFBE}"/>
              </a:ext>
            </a:extLst>
          </p:cNvPr>
          <p:cNvCxnSpPr>
            <a:cxnSpLocks/>
          </p:cNvCxnSpPr>
          <p:nvPr/>
        </p:nvCxnSpPr>
        <p:spPr>
          <a:xfrm flipV="1">
            <a:off x="4624782" y="1713291"/>
            <a:ext cx="360456" cy="1200898"/>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7A7AB534-97AB-4639-8E3D-6622BD0A1E53}"/>
              </a:ext>
            </a:extLst>
          </p:cNvPr>
          <p:cNvSpPr/>
          <p:nvPr/>
        </p:nvSpPr>
        <p:spPr>
          <a:xfrm>
            <a:off x="4329386" y="1246745"/>
            <a:ext cx="3293545" cy="468013"/>
          </a:xfrm>
          <a:prstGeom prst="rect">
            <a:avLst/>
          </a:prstGeom>
          <a:solidFill>
            <a:schemeClr val="accent1">
              <a:lumMod val="20000"/>
              <a:lumOff val="80000"/>
            </a:schemeClr>
          </a:solidFill>
          <a:ln w="19050">
            <a:solidFill>
              <a:srgbClr val="0070C0"/>
            </a:solidFill>
          </a:ln>
        </p:spPr>
        <p:txBody>
          <a:bodyPr wrap="square">
            <a:spAutoFit/>
          </a:bodyPr>
          <a:lstStyle/>
          <a:p>
            <a:pPr>
              <a:lnSpc>
                <a:spcPct val="150000"/>
              </a:lnSpc>
            </a:pPr>
            <a:r>
              <a:rPr kumimoji="1" lang="en-US" altLang="ja-JP" dirty="0">
                <a:solidFill>
                  <a:schemeClr val="accent5">
                    <a:lumMod val="75000"/>
                  </a:schemeClr>
                </a:solidFill>
              </a:rPr>
              <a:t>2021</a:t>
            </a:r>
            <a:r>
              <a:rPr kumimoji="1" lang="ja-JP" altLang="en-US" dirty="0">
                <a:solidFill>
                  <a:schemeClr val="accent5">
                    <a:lumMod val="75000"/>
                  </a:schemeClr>
                </a:solidFill>
              </a:rPr>
              <a:t>年福島県沖の地震 </a:t>
            </a:r>
            <a:r>
              <a:rPr kumimoji="1" lang="en-US" altLang="ja-JP" dirty="0">
                <a:solidFill>
                  <a:schemeClr val="accent5">
                    <a:lumMod val="75000"/>
                  </a:schemeClr>
                </a:solidFill>
              </a:rPr>
              <a:t>(M7.3)</a:t>
            </a:r>
            <a:endParaRPr kumimoji="1" lang="ja-JP" altLang="en-US" dirty="0">
              <a:solidFill>
                <a:schemeClr val="accent5">
                  <a:lumMod val="75000"/>
                </a:schemeClr>
              </a:solidFill>
            </a:endParaRPr>
          </a:p>
        </p:txBody>
      </p:sp>
    </p:spTree>
    <p:extLst>
      <p:ext uri="{BB962C8B-B14F-4D97-AF65-F5344CB8AC3E}">
        <p14:creationId xmlns:p14="http://schemas.microsoft.com/office/powerpoint/2010/main" val="8220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987" y="958984"/>
            <a:ext cx="5104806" cy="5582027"/>
          </a:xfrm>
          <a:prstGeom prst="rect">
            <a:avLst/>
          </a:prstGeom>
        </p:spPr>
      </p:pic>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a:xfrm>
            <a:off x="3720642" y="4507905"/>
            <a:ext cx="8968574" cy="5338584"/>
          </a:xfrm>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pic>
        <p:nvPicPr>
          <p:cNvPr id="6" name="図 5">
            <a:extLst>
              <a:ext uri="{FF2B5EF4-FFF2-40B4-BE49-F238E27FC236}">
                <a16:creationId xmlns:a16="http://schemas.microsoft.com/office/drawing/2014/main" id="{3442D0F5-F7A0-4092-BD2F-3EDD26BE17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05465" y="2641632"/>
            <a:ext cx="3683900" cy="2575505"/>
          </a:xfrm>
          <a:prstGeom prst="rect">
            <a:avLst/>
          </a:prstGeom>
        </p:spPr>
      </p:pic>
      <p:sp>
        <p:nvSpPr>
          <p:cNvPr id="3" name="テキスト ボックス 2">
            <a:extLst>
              <a:ext uri="{FF2B5EF4-FFF2-40B4-BE49-F238E27FC236}">
                <a16:creationId xmlns:a16="http://schemas.microsoft.com/office/drawing/2014/main" id="{49BC8AC0-33A3-423F-AE40-072CAF10908E}"/>
              </a:ext>
            </a:extLst>
          </p:cNvPr>
          <p:cNvSpPr txBox="1"/>
          <p:nvPr/>
        </p:nvSpPr>
        <p:spPr>
          <a:xfrm>
            <a:off x="5755691" y="2622757"/>
            <a:ext cx="415498" cy="369332"/>
          </a:xfrm>
          <a:prstGeom prst="rect">
            <a:avLst/>
          </a:prstGeom>
          <a:solidFill>
            <a:schemeClr val="bg1"/>
          </a:solidFill>
        </p:spPr>
        <p:txBody>
          <a:bodyPr wrap="none" rtlCol="0">
            <a:spAutoFit/>
          </a:bodyPr>
          <a:lstStyle/>
          <a:p>
            <a:r>
              <a:rPr kumimoji="1" lang="ja-JP" altLang="en-US" dirty="0"/>
              <a:t>左</a:t>
            </a:r>
          </a:p>
        </p:txBody>
      </p:sp>
      <p:sp>
        <p:nvSpPr>
          <p:cNvPr id="8" name="矢印: 上 7">
            <a:extLst>
              <a:ext uri="{FF2B5EF4-FFF2-40B4-BE49-F238E27FC236}">
                <a16:creationId xmlns:a16="http://schemas.microsoft.com/office/drawing/2014/main" id="{B562E985-D666-4950-A69A-E709B7218570}"/>
              </a:ext>
            </a:extLst>
          </p:cNvPr>
          <p:cNvSpPr/>
          <p:nvPr/>
        </p:nvSpPr>
        <p:spPr>
          <a:xfrm rot="2842951">
            <a:off x="5480860" y="4249170"/>
            <a:ext cx="246758" cy="749192"/>
          </a:xfrm>
          <a:prstGeom prst="upArrow">
            <a:avLst>
              <a:gd name="adj1" fmla="val 31956"/>
              <a:gd name="adj2" fmla="val 7317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2F2072E-1DB8-475E-A04D-2D9ABCB621FB}"/>
              </a:ext>
            </a:extLst>
          </p:cNvPr>
          <p:cNvSpPr txBox="1"/>
          <p:nvPr/>
        </p:nvSpPr>
        <p:spPr>
          <a:xfrm>
            <a:off x="4959112" y="5068263"/>
            <a:ext cx="2066606" cy="923330"/>
          </a:xfrm>
          <a:prstGeom prst="rect">
            <a:avLst/>
          </a:prstGeom>
          <a:noFill/>
        </p:spPr>
        <p:txBody>
          <a:bodyPr wrap="square" rtlCol="0">
            <a:spAutoFit/>
          </a:bodyPr>
          <a:lstStyle/>
          <a:p>
            <a:r>
              <a:rPr kumimoji="1" lang="ja-JP" altLang="en-US" dirty="0"/>
              <a:t>沈み込んでいるプレートに沿って起こっている地震</a:t>
            </a:r>
          </a:p>
        </p:txBody>
      </p:sp>
      <p:sp>
        <p:nvSpPr>
          <p:cNvPr id="12" name="正方形/長方形 11">
            <a:extLst>
              <a:ext uri="{FF2B5EF4-FFF2-40B4-BE49-F238E27FC236}">
                <a16:creationId xmlns:a16="http://schemas.microsoft.com/office/drawing/2014/main" id="{5ED95642-B500-40E5-8645-54029D892CB3}"/>
              </a:ext>
            </a:extLst>
          </p:cNvPr>
          <p:cNvSpPr/>
          <p:nvPr/>
        </p:nvSpPr>
        <p:spPr>
          <a:xfrm>
            <a:off x="4770120" y="1282401"/>
            <a:ext cx="4126148" cy="584775"/>
          </a:xfrm>
          <a:prstGeom prst="rect">
            <a:avLst/>
          </a:prstGeom>
        </p:spPr>
        <p:txBody>
          <a:bodyPr wrap="square">
            <a:spAutoFit/>
          </a:bodyPr>
          <a:lstStyle/>
          <a:p>
            <a:r>
              <a:rPr lang="ja-JP" altLang="en-US" sz="1600" dirty="0">
                <a:latin typeface="ＭＳＰゴシック"/>
              </a:rPr>
              <a:t>「令和４年３月</a:t>
            </a:r>
            <a:r>
              <a:rPr lang="en-US" altLang="ja-JP" sz="1600" dirty="0">
                <a:latin typeface="ＭＳＰゴシック"/>
              </a:rPr>
              <a:t>16</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36</a:t>
            </a:r>
            <a:r>
              <a:rPr lang="ja-JP" altLang="en-US" sz="1600" dirty="0">
                <a:latin typeface="ＭＳＰゴシック"/>
              </a:rPr>
              <a:t>分頃の福島県沖の地震について」（気象庁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sp>
        <p:nvSpPr>
          <p:cNvPr id="7" name="正方形/長方形 6">
            <a:extLst>
              <a:ext uri="{FF2B5EF4-FFF2-40B4-BE49-F238E27FC236}">
                <a16:creationId xmlns:a16="http://schemas.microsoft.com/office/drawing/2014/main" id="{63415B0F-03B4-45AF-82A1-1DA5DB289F3B}"/>
              </a:ext>
            </a:extLst>
          </p:cNvPr>
          <p:cNvSpPr/>
          <p:nvPr/>
        </p:nvSpPr>
        <p:spPr>
          <a:xfrm>
            <a:off x="3607815" y="2541156"/>
            <a:ext cx="1517977" cy="584775"/>
          </a:xfrm>
          <a:prstGeom prst="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1466" y="884346"/>
            <a:ext cx="7136603" cy="4163018"/>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2703095" y="1292521"/>
            <a:ext cx="716031" cy="1281187"/>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424006" y="1234570"/>
            <a:ext cx="232280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6010892" y="3473763"/>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矢印: 下 20">
            <a:extLst>
              <a:ext uri="{FF2B5EF4-FFF2-40B4-BE49-F238E27FC236}">
                <a16:creationId xmlns:a16="http://schemas.microsoft.com/office/drawing/2014/main" id="{06BC00A6-F59B-4CA2-A8B0-03FA32BDDA72}"/>
              </a:ext>
            </a:extLst>
          </p:cNvPr>
          <p:cNvSpPr/>
          <p:nvPr/>
        </p:nvSpPr>
        <p:spPr>
          <a:xfrm rot="17040000" flipH="1" flipV="1">
            <a:off x="6521357" y="3468079"/>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下 12">
            <a:extLst>
              <a:ext uri="{FF2B5EF4-FFF2-40B4-BE49-F238E27FC236}">
                <a16:creationId xmlns:a16="http://schemas.microsoft.com/office/drawing/2014/main" id="{7E9C5FE7-8509-4CB7-8183-9905F784625C}"/>
              </a:ext>
            </a:extLst>
          </p:cNvPr>
          <p:cNvSpPr/>
          <p:nvPr/>
        </p:nvSpPr>
        <p:spPr>
          <a:xfrm rot="17040000">
            <a:off x="2748692" y="2298630"/>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303FE654-6BBA-49FF-942E-23F943748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563607"/>
            <a:ext cx="9144000" cy="1107456"/>
          </a:xfrm>
          <a:prstGeom prst="rect">
            <a:avLst/>
          </a:prstGeom>
        </p:spPr>
      </p:pic>
      <p:sp>
        <p:nvSpPr>
          <p:cNvPr id="12" name="正方形/長方形 11">
            <a:extLst>
              <a:ext uri="{FF2B5EF4-FFF2-40B4-BE49-F238E27FC236}">
                <a16:creationId xmlns:a16="http://schemas.microsoft.com/office/drawing/2014/main" id="{24CD7BC7-407E-40CE-93ED-8E403C52B8D6}"/>
              </a:ext>
            </a:extLst>
          </p:cNvPr>
          <p:cNvSpPr/>
          <p:nvPr/>
        </p:nvSpPr>
        <p:spPr>
          <a:xfrm>
            <a:off x="0" y="1933114"/>
            <a:ext cx="2485186" cy="1077218"/>
          </a:xfrm>
          <a:prstGeom prst="rect">
            <a:avLst/>
          </a:prstGeom>
        </p:spPr>
        <p:txBody>
          <a:bodyPr wrap="square">
            <a:spAutoFit/>
          </a:bodyPr>
          <a:lstStyle/>
          <a:p>
            <a:r>
              <a:rPr lang="ja-JP" altLang="en-US" sz="1600" dirty="0">
                <a:latin typeface="ＭＳＰゴシック"/>
              </a:rPr>
              <a:t>「令和４年３月</a:t>
            </a:r>
            <a:r>
              <a:rPr lang="en-US" altLang="ja-JP" sz="1600" dirty="0">
                <a:latin typeface="ＭＳＰゴシック"/>
              </a:rPr>
              <a:t>16</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36</a:t>
            </a:r>
            <a:r>
              <a:rPr lang="ja-JP" altLang="en-US" sz="1600" dirty="0">
                <a:latin typeface="ＭＳＰゴシック"/>
              </a:rPr>
              <a:t>分頃の福島県沖の地震について」（気象庁</a:t>
            </a:r>
            <a:r>
              <a:rPr lang="en-US" altLang="ja-JP" sz="1600" dirty="0">
                <a:latin typeface="ＭＳＰゴシック"/>
              </a:rPr>
              <a:t>, 2022</a:t>
            </a:r>
            <a:r>
              <a:rPr lang="ja-JP" altLang="en-US" sz="1600" dirty="0">
                <a:latin typeface="ＭＳＰゴシック"/>
              </a:rPr>
              <a:t>）に加筆</a:t>
            </a:r>
            <a:endParaRPr lang="ja-JP" altLang="en-US" sz="1600" dirty="0"/>
          </a:p>
        </p:txBody>
      </p:sp>
      <p:pic>
        <p:nvPicPr>
          <p:cNvPr id="16" name="図 15">
            <a:extLst>
              <a:ext uri="{FF2B5EF4-FFF2-40B4-BE49-F238E27FC236}">
                <a16:creationId xmlns:a16="http://schemas.microsoft.com/office/drawing/2014/main" id="{90F932E8-7F74-4EC4-8678-5ECACEE6B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38190" y="2522898"/>
            <a:ext cx="1774900" cy="1774900"/>
          </a:xfrm>
          <a:prstGeom prst="rect">
            <a:avLst/>
          </a:prstGeom>
        </p:spPr>
      </p:pic>
      <p:sp>
        <p:nvSpPr>
          <p:cNvPr id="17" name="正方形/長方形 16">
            <a:extLst>
              <a:ext uri="{FF2B5EF4-FFF2-40B4-BE49-F238E27FC236}">
                <a16:creationId xmlns:a16="http://schemas.microsoft.com/office/drawing/2014/main" id="{449668B8-1ACF-49F6-B13D-8824563D31C4}"/>
              </a:ext>
            </a:extLst>
          </p:cNvPr>
          <p:cNvSpPr/>
          <p:nvPr/>
        </p:nvSpPr>
        <p:spPr>
          <a:xfrm>
            <a:off x="7135540" y="1856290"/>
            <a:ext cx="2007743" cy="795667"/>
          </a:xfrm>
          <a:prstGeom prst="rect">
            <a:avLst/>
          </a:prstGeom>
          <a:noFill/>
          <a:ln w="19050">
            <a:noFill/>
          </a:ln>
        </p:spPr>
        <p:txBody>
          <a:bodyPr wrap="square">
            <a:spAutoFit/>
          </a:bodyPr>
          <a:lstStyle/>
          <a:p>
            <a:pPr>
              <a:lnSpc>
                <a:spcPct val="150000"/>
              </a:lnSpc>
            </a:pPr>
            <a:r>
              <a:rPr kumimoji="1" lang="ja-JP" altLang="en-US" sz="1600" dirty="0">
                <a:solidFill>
                  <a:schemeClr val="accent5">
                    <a:lumMod val="75000"/>
                  </a:schemeClr>
                </a:solidFill>
              </a:rPr>
              <a:t>参考：</a:t>
            </a:r>
            <a:r>
              <a:rPr kumimoji="1" lang="en-US" altLang="ja-JP" sz="1600" dirty="0">
                <a:solidFill>
                  <a:schemeClr val="accent5">
                    <a:lumMod val="75000"/>
                  </a:schemeClr>
                </a:solidFill>
              </a:rPr>
              <a:t>2021</a:t>
            </a:r>
            <a:r>
              <a:rPr kumimoji="1" lang="ja-JP" altLang="en-US" sz="1600" dirty="0">
                <a:solidFill>
                  <a:schemeClr val="accent5">
                    <a:lumMod val="75000"/>
                  </a:schemeClr>
                </a:solidFill>
              </a:rPr>
              <a:t>年福島県沖の地震 </a:t>
            </a:r>
            <a:r>
              <a:rPr kumimoji="1" lang="en-US" altLang="ja-JP" sz="1600" dirty="0">
                <a:solidFill>
                  <a:schemeClr val="accent5">
                    <a:lumMod val="75000"/>
                  </a:schemeClr>
                </a:solidFill>
              </a:rPr>
              <a:t>(M7.3)</a:t>
            </a:r>
            <a:endParaRPr kumimoji="1" lang="ja-JP" altLang="en-US" sz="1600" dirty="0">
              <a:solidFill>
                <a:schemeClr val="accent5">
                  <a:lumMod val="75000"/>
                </a:schemeClr>
              </a:solidFill>
            </a:endParaRPr>
          </a:p>
        </p:txBody>
      </p:sp>
      <p:sp>
        <p:nvSpPr>
          <p:cNvPr id="19" name="正方形/長方形 18">
            <a:extLst>
              <a:ext uri="{FF2B5EF4-FFF2-40B4-BE49-F238E27FC236}">
                <a16:creationId xmlns:a16="http://schemas.microsoft.com/office/drawing/2014/main" id="{7D6C6DBF-47C2-4FCF-9751-55363EA7E236}"/>
              </a:ext>
            </a:extLst>
          </p:cNvPr>
          <p:cNvSpPr/>
          <p:nvPr/>
        </p:nvSpPr>
        <p:spPr>
          <a:xfrm>
            <a:off x="7121769" y="1856290"/>
            <a:ext cx="2007743" cy="246305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B93C4635-CF12-4F63-8EB3-6B0DF11CAAA0}"/>
              </a:ext>
            </a:extLst>
          </p:cNvPr>
          <p:cNvSpPr txBox="1"/>
          <p:nvPr/>
        </p:nvSpPr>
        <p:spPr>
          <a:xfrm>
            <a:off x="6690946" y="14160"/>
            <a:ext cx="2438566" cy="738664"/>
          </a:xfrm>
          <a:prstGeom prst="rect">
            <a:avLst/>
          </a:prstGeom>
          <a:noFill/>
        </p:spPr>
        <p:txBody>
          <a:bodyPr wrap="square">
            <a:spAutoFit/>
          </a:bodyPr>
          <a:lstStyle/>
          <a:p>
            <a:r>
              <a:rPr lang="ja-JP" altLang="en-US" sz="1400" dirty="0"/>
              <a:t>https://www.data.jma.go.jp/svd/eqev/data/mech/cmt/fig/cmt20210213230750.html</a:t>
            </a:r>
          </a:p>
        </p:txBody>
      </p:sp>
      <p:cxnSp>
        <p:nvCxnSpPr>
          <p:cNvPr id="22" name="直線矢印コネクタ 21">
            <a:extLst>
              <a:ext uri="{FF2B5EF4-FFF2-40B4-BE49-F238E27FC236}">
                <a16:creationId xmlns:a16="http://schemas.microsoft.com/office/drawing/2014/main" id="{F710AEBE-CC64-4286-99DE-DB1B28C184DC}"/>
              </a:ext>
            </a:extLst>
          </p:cNvPr>
          <p:cNvCxnSpPr>
            <a:cxnSpLocks/>
            <a:stCxn id="19" idx="0"/>
            <a:endCxn id="20" idx="2"/>
          </p:cNvCxnSpPr>
          <p:nvPr/>
        </p:nvCxnSpPr>
        <p:spPr>
          <a:xfrm flipH="1" flipV="1">
            <a:off x="7910229" y="752824"/>
            <a:ext cx="215412" cy="1103466"/>
          </a:xfrm>
          <a:prstGeom prst="straightConnector1">
            <a:avLst/>
          </a:prstGeom>
          <a:ln w="28575">
            <a:solidFill>
              <a:srgbClr val="0070C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3457883" y="1059817"/>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15°</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807012" y="3835354"/>
            <a:ext cx="1059931" cy="129567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4023603" y="513103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90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0260647">
            <a:off x="1998466" y="1708688"/>
            <a:ext cx="1989299"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Lst>
            <a:ahLst/>
            <a:cxnLst>
              <a:cxn ang="0">
                <a:pos x="connsiteX0" y="connsiteY0"/>
              </a:cxn>
              <a:cxn ang="0">
                <a:pos x="connsiteX1" y="connsiteY1"/>
              </a:cxn>
              <a:cxn ang="0">
                <a:pos x="connsiteX2" y="connsiteY2"/>
              </a:cxn>
            </a:cxnLst>
            <a:rect l="l" t="t" r="r" b="b"/>
            <a:pathLst>
              <a:path w="1926766" h="3456316">
                <a:moveTo>
                  <a:pt x="382379" y="3456316"/>
                </a:moveTo>
                <a:cubicBezTo>
                  <a:pt x="-257278" y="2705610"/>
                  <a:pt x="57698" y="1594327"/>
                  <a:pt x="243291" y="1222357"/>
                </a:cubicBezTo>
                <a:cubicBezTo>
                  <a:pt x="428884" y="850387"/>
                  <a:pt x="813284" y="72175"/>
                  <a:pt x="1926766"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5400000" flipH="1" flipV="1">
            <a:off x="7038937" y="4876969"/>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0789219"/>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kumimoji="1" lang="ja-JP" altLang="en-US" dirty="0"/>
              <a:t>南南西</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28921"/>
            <a:ext cx="877163" cy="369332"/>
          </a:xfrm>
          <a:prstGeom prst="rect">
            <a:avLst/>
          </a:prstGeom>
        </p:spPr>
        <p:txBody>
          <a:bodyPr wrap="none">
            <a:spAutoFit/>
          </a:bodyPr>
          <a:lstStyle/>
          <a:p>
            <a:r>
              <a:rPr lang="ja-JP" altLang="en-US" dirty="0"/>
              <a:t>北北東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15154" y="4736133"/>
            <a:ext cx="1470274"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90°</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M6.6</a:t>
            </a:r>
            <a:r>
              <a:rPr kumimoji="1" lang="ja-JP" altLang="en-US" dirty="0"/>
              <a:t>の断層の長さのおおざっぱな目安：</a:t>
            </a:r>
            <a:r>
              <a:rPr kumimoji="1" lang="en-US" altLang="ja-JP" dirty="0"/>
              <a:t>65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https://www.data.jma.go.jp/svd/eew/data/mech/fig/cmt2022031623360000N374200E14142000550073.html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7914644" y="1668955"/>
            <a:ext cx="877163" cy="369332"/>
          </a:xfrm>
          <a:prstGeom prst="rect">
            <a:avLst/>
          </a:prstGeom>
          <a:noFill/>
        </p:spPr>
        <p:txBody>
          <a:bodyPr wrap="none" rtlCol="0">
            <a:spAutoFit/>
          </a:bodyPr>
          <a:lstStyle/>
          <a:p>
            <a:r>
              <a:rPr kumimoji="1" lang="ja-JP" altLang="en-US" dirty="0"/>
              <a:t>東南東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南南西から見た断面</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2700000">
            <a:off x="7134345" y="2376597"/>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873735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694205" y="2064973"/>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45°</a:t>
            </a:r>
          </a:p>
        </p:txBody>
      </p: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0259" y="913763"/>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1112462" y="5399052"/>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194°</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28" idx="1"/>
          </p:cNvCxnSpPr>
          <p:nvPr/>
        </p:nvCxnSpPr>
        <p:spPr>
          <a:xfrm>
            <a:off x="941553" y="1729149"/>
            <a:ext cx="906303" cy="13598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164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24478" y="1668955"/>
            <a:ext cx="877163" cy="369332"/>
          </a:xfrm>
          <a:prstGeom prst="rect">
            <a:avLst/>
          </a:prstGeom>
          <a:noFill/>
        </p:spPr>
        <p:txBody>
          <a:bodyPr wrap="none" rtlCol="0">
            <a:spAutoFit/>
          </a:bodyPr>
          <a:lstStyle/>
          <a:p>
            <a:r>
              <a:rPr kumimoji="1" lang="ja-JP" altLang="en-US" dirty="0"/>
              <a:t>西北西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877163" cy="369332"/>
          </a:xfrm>
          <a:prstGeom prst="rect">
            <a:avLst/>
          </a:prstGeom>
          <a:noFill/>
        </p:spPr>
        <p:txBody>
          <a:bodyPr wrap="none" rtlCol="0">
            <a:spAutoFit/>
          </a:bodyPr>
          <a:lstStyle/>
          <a:p>
            <a:r>
              <a:rPr kumimoji="1" lang="ja-JP" altLang="en-US" dirty="0"/>
              <a:t>東南東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北北東から見た断面</a:t>
            </a:r>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877163" cy="369332"/>
          </a:xfrm>
          <a:prstGeom prst="rect">
            <a:avLst/>
          </a:prstGeom>
        </p:spPr>
        <p:txBody>
          <a:bodyPr wrap="none">
            <a:spAutoFit/>
          </a:bodyPr>
          <a:lstStyle/>
          <a:p>
            <a:r>
              <a:rPr lang="ja-JP" altLang="en-US" dirty="0"/>
              <a:t>北</a:t>
            </a:r>
            <a:r>
              <a:rPr kumimoji="1" lang="ja-JP" altLang="en-US" dirty="0"/>
              <a:t>北</a:t>
            </a:r>
            <a:r>
              <a:rPr lang="ja-JP" altLang="en-US" dirty="0"/>
              <a:t>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71258" y="4054159"/>
            <a:ext cx="877163" cy="369332"/>
          </a:xfrm>
          <a:prstGeom prst="rect">
            <a:avLst/>
          </a:prstGeom>
        </p:spPr>
        <p:txBody>
          <a:bodyPr wrap="none">
            <a:spAutoFit/>
          </a:bodyPr>
          <a:lstStyle/>
          <a:p>
            <a:r>
              <a:rPr lang="ja-JP" altLang="en-US" dirty="0"/>
              <a:t>南南西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610089" y="210313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45°</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8651" y="4730715"/>
            <a:ext cx="1629545"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90°</a:t>
            </a:r>
            <a:endParaRPr kumimoji="1" lang="ja-JP" altLang="en-US" sz="2000" dirty="0">
              <a:solidFill>
                <a:srgbClr val="C00000"/>
              </a:solidFill>
            </a:endParaRPr>
          </a:p>
        </p:txBody>
      </p: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31" name="テキスト ボックス 30">
            <a:extLst>
              <a:ext uri="{FF2B5EF4-FFF2-40B4-BE49-F238E27FC236}">
                <a16:creationId xmlns:a16="http://schemas.microsoft.com/office/drawing/2014/main" id="{14D06F06-D001-4469-A300-670D9D6E2417}"/>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M6.9</a:t>
            </a:r>
            <a:r>
              <a:rPr kumimoji="1" lang="ja-JP" altLang="en-US" dirty="0"/>
              <a:t>の断層の長さのおおざっぱな目安：</a:t>
            </a:r>
            <a:r>
              <a:rPr kumimoji="1" lang="en-US" altLang="ja-JP" dirty="0"/>
              <a:t>65 km</a:t>
            </a:r>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https://www.data.jma.go.jp/svd/eew/data/mech/fig/cmt2022031623360000N374200E14142000550073.html</a:t>
            </a:r>
            <a:endParaRPr lang="ja-JP" altLang="en-US" sz="1600" dirty="0"/>
          </a:p>
        </p:txBody>
      </p:sp>
      <p:sp>
        <p:nvSpPr>
          <p:cNvPr id="28" name="フリーフォーム: 図形 27">
            <a:extLst>
              <a:ext uri="{FF2B5EF4-FFF2-40B4-BE49-F238E27FC236}">
                <a16:creationId xmlns:a16="http://schemas.microsoft.com/office/drawing/2014/main" id="{4D62D9DF-3B4A-4719-A6A8-61471A3F8E72}"/>
              </a:ext>
            </a:extLst>
          </p:cNvPr>
          <p:cNvSpPr/>
          <p:nvPr/>
        </p:nvSpPr>
        <p:spPr>
          <a:xfrm rot="21060000">
            <a:off x="1667176" y="1735747"/>
            <a:ext cx="1989299"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Lst>
            <a:ahLst/>
            <a:cxnLst>
              <a:cxn ang="0">
                <a:pos x="connsiteX0" y="connsiteY0"/>
              </a:cxn>
              <a:cxn ang="0">
                <a:pos x="connsiteX1" y="connsiteY1"/>
              </a:cxn>
              <a:cxn ang="0">
                <a:pos x="connsiteX2" y="connsiteY2"/>
              </a:cxn>
            </a:cxnLst>
            <a:rect l="l" t="t" r="r" b="b"/>
            <a:pathLst>
              <a:path w="1926766" h="3456316">
                <a:moveTo>
                  <a:pt x="382379" y="3456316"/>
                </a:moveTo>
                <a:cubicBezTo>
                  <a:pt x="-257278" y="2705610"/>
                  <a:pt x="57698" y="1594327"/>
                  <a:pt x="243291" y="1222357"/>
                </a:cubicBezTo>
                <a:cubicBezTo>
                  <a:pt x="428884" y="850387"/>
                  <a:pt x="813284" y="72175"/>
                  <a:pt x="1926766"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0B159D25-D4B1-45DE-8ECA-6C7CBF719629}"/>
              </a:ext>
            </a:extLst>
          </p:cNvPr>
          <p:cNvCxnSpPr>
            <a:cxnSpLocks/>
          </p:cNvCxnSpPr>
          <p:nvPr/>
        </p:nvCxnSpPr>
        <p:spPr>
          <a:xfrm rot="2700000">
            <a:off x="7134345" y="2376597"/>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円弧 31">
            <a:extLst>
              <a:ext uri="{FF2B5EF4-FFF2-40B4-BE49-F238E27FC236}">
                <a16:creationId xmlns:a16="http://schemas.microsoft.com/office/drawing/2014/main" id="{3E6DD88F-2E67-4C39-B3DA-0BE7E890306F}"/>
              </a:ext>
            </a:extLst>
          </p:cNvPr>
          <p:cNvSpPr/>
          <p:nvPr/>
        </p:nvSpPr>
        <p:spPr>
          <a:xfrm rot="5400000">
            <a:off x="7013197" y="1707862"/>
            <a:ext cx="518388" cy="518388"/>
          </a:xfrm>
          <a:prstGeom prst="arc">
            <a:avLst>
              <a:gd name="adj1" fmla="val 16200000"/>
              <a:gd name="adj2" fmla="val 1873735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88A3EE57-31D1-46C5-ABC9-B25F4DE0288E}"/>
              </a:ext>
            </a:extLst>
          </p:cNvPr>
          <p:cNvCxnSpPr>
            <a:cxnSpLocks/>
          </p:cNvCxnSpPr>
          <p:nvPr/>
        </p:nvCxnSpPr>
        <p:spPr>
          <a:xfrm rot="16200000" flipH="1" flipV="1">
            <a:off x="7038937" y="4876969"/>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34" name="円弧 33">
            <a:extLst>
              <a:ext uri="{FF2B5EF4-FFF2-40B4-BE49-F238E27FC236}">
                <a16:creationId xmlns:a16="http://schemas.microsoft.com/office/drawing/2014/main" id="{F8938B15-7DD4-4565-9A3A-B9CA8F54D527}"/>
              </a:ext>
            </a:extLst>
          </p:cNvPr>
          <p:cNvSpPr/>
          <p:nvPr/>
        </p:nvSpPr>
        <p:spPr>
          <a:xfrm rot="5400000">
            <a:off x="7168468" y="5017576"/>
            <a:ext cx="437828" cy="437828"/>
          </a:xfrm>
          <a:prstGeom prst="arc">
            <a:avLst>
              <a:gd name="adj1" fmla="val 10789219"/>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4692</TotalTime>
  <Words>1185</Words>
  <Application>Microsoft Office PowerPoint</Application>
  <PresentationFormat>画面に合わせる (4:3)</PresentationFormat>
  <Paragraphs>106</Paragraphs>
  <Slides>14</Slides>
  <Notes>1</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ＭＳＰゴシック</vt:lpstr>
      <vt:lpstr>游ゴシック</vt:lpstr>
      <vt:lpstr>Arial</vt:lpstr>
      <vt:lpstr>Calibri</vt:lpstr>
      <vt:lpstr>Calibri Light</vt:lpstr>
      <vt:lpstr>Office テーマ</vt:lpstr>
      <vt:lpstr>2022年3月16日福島県沖の地震</vt:lpstr>
      <vt:lpstr>推定震度と人口</vt:lpstr>
      <vt:lpstr>背景：東北地方周辺のプレート境界と地震</vt:lpstr>
      <vt:lpstr>日本周辺のプレートと地震の関係（模式図）</vt:lpstr>
      <vt:lpstr>背景：過去の被害地震</vt:lpstr>
      <vt:lpstr>背景：過去の地震活動</vt:lpstr>
      <vt:lpstr>発震機構解（震源メカニズム解）</vt:lpstr>
      <vt:lpstr>断層面の候補1</vt:lpstr>
      <vt:lpstr>断層面の候補2</vt:lpstr>
      <vt:lpstr>余震活動</vt:lpstr>
      <vt:lpstr>地震波形</vt:lpstr>
      <vt:lpstr>最大振幅分布図と振幅アニメーション</vt:lpstr>
      <vt:lpstr>2021年2月13日の地震との位置関係</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Reiji KOBAYASHI</cp:lastModifiedBy>
  <cp:revision>150</cp:revision>
  <cp:lastPrinted>2019-05-10T07:00:54Z</cp:lastPrinted>
  <dcterms:created xsi:type="dcterms:W3CDTF">2018-09-10T06:42:54Z</dcterms:created>
  <dcterms:modified xsi:type="dcterms:W3CDTF">2022-03-18T05:21:25Z</dcterms:modified>
</cp:coreProperties>
</file>