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8" r:id="rId2"/>
    <p:sldId id="289" r:id="rId3"/>
    <p:sldId id="273" r:id="rId4"/>
    <p:sldId id="292" r:id="rId5"/>
    <p:sldId id="304" r:id="rId6"/>
    <p:sldId id="294" r:id="rId7"/>
    <p:sldId id="264" r:id="rId8"/>
    <p:sldId id="283" r:id="rId9"/>
    <p:sldId id="265" r:id="rId10"/>
    <p:sldId id="299" r:id="rId11"/>
    <p:sldId id="311" r:id="rId12"/>
    <p:sldId id="297" r:id="rId13"/>
    <p:sldId id="310" r:id="rId14"/>
    <p:sldId id="307" r:id="rId15"/>
    <p:sldId id="309" r:id="rId16"/>
    <p:sldId id="280" r:id="rId17"/>
    <p:sldId id="308" r:id="rId18"/>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8ADC0-EB51-401F-9642-78CE48FAD1D5}" v="47" dt="2024-01-02T13:36:11.615"/>
    <p1510:client id="{56F7EDB8-2E0C-485F-A3CF-19F4B2FED33C}" v="1" dt="2024-01-02T07:41:20.822"/>
    <p1510:client id="{C0CB5239-EB5D-47D9-94E7-07C28F63C6C7}" v="30" dt="2024-01-02T07:23:23.143"/>
    <p1510:client id="{C9FDB4B1-44FE-4F76-BB81-6FEBC015AEE3}" v="341" dt="2024-01-02T05:34:46.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0" autoAdjust="0"/>
    <p:restoredTop sz="95383" autoAdjust="0"/>
  </p:normalViewPr>
  <p:slideViewPr>
    <p:cSldViewPr snapToGrid="0">
      <p:cViewPr varScale="1">
        <p:scale>
          <a:sx n="78" d="100"/>
          <a:sy n="78" d="100"/>
        </p:scale>
        <p:origin x="153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docChgLst>
    <pc:chgData name="Reiji KOBAYASHI" userId="34112ac1-4c34-4e4b-972a-35b76f02b083" providerId="ADAL" clId="{DD4AB48B-8900-498D-8A95-217C2241769D}"/>
    <pc:docChg chg="modSld">
      <pc:chgData name="Reiji KOBAYASHI" userId="34112ac1-4c34-4e4b-972a-35b76f02b083" providerId="ADAL" clId="{DD4AB48B-8900-498D-8A95-217C2241769D}" dt="2023-05-09T09:38:02.883" v="3" actId="14100"/>
      <pc:docMkLst>
        <pc:docMk/>
      </pc:docMkLst>
      <pc:sldChg chg="modSp mod">
        <pc:chgData name="Reiji KOBAYASHI" userId="34112ac1-4c34-4e4b-972a-35b76f02b083" providerId="ADAL" clId="{DD4AB48B-8900-498D-8A95-217C2241769D}" dt="2023-05-09T09:38:02.883" v="3" actId="14100"/>
        <pc:sldMkLst>
          <pc:docMk/>
          <pc:sldMk cId="1255591680" sldId="289"/>
        </pc:sldMkLst>
        <pc:spChg chg="mod">
          <ac:chgData name="Reiji KOBAYASHI" userId="34112ac1-4c34-4e4b-972a-35b76f02b083" providerId="ADAL" clId="{DD4AB48B-8900-498D-8A95-217C2241769D}" dt="2023-05-09T09:36:56.622" v="1" actId="20577"/>
          <ac:spMkLst>
            <pc:docMk/>
            <pc:sldMk cId="1255591680" sldId="289"/>
            <ac:spMk id="10" creationId="{58CC2627-E4C3-4F35-93C0-28472298117C}"/>
          </ac:spMkLst>
        </pc:spChg>
        <pc:spChg chg="mod">
          <ac:chgData name="Reiji KOBAYASHI" userId="34112ac1-4c34-4e4b-972a-35b76f02b083" providerId="ADAL" clId="{DD4AB48B-8900-498D-8A95-217C2241769D}" dt="2023-05-09T09:38:02.883" v="3" actId="14100"/>
          <ac:spMkLst>
            <pc:docMk/>
            <pc:sldMk cId="1255591680" sldId="289"/>
            <ac:spMk id="12" creationId="{E31F9B64-70DE-418F-9AA2-0908DE9779C7}"/>
          </ac:spMkLst>
        </pc:spChg>
      </pc:sldChg>
    </pc:docChg>
  </pc:docChgLst>
  <pc:docChgLst>
    <pc:chgData name="Reiji KOBAYASHI" userId="34112ac1-4c34-4e4b-972a-35b76f02b083" providerId="ADAL" clId="{D1F23E77-5152-4100-94AC-378032CF96E2}"/>
    <pc:docChg chg="undo custSel addSld modSld">
      <pc:chgData name="Reiji KOBAYASHI" userId="34112ac1-4c34-4e4b-972a-35b76f02b083" providerId="ADAL" clId="{D1F23E77-5152-4100-94AC-378032CF96E2}" dt="2022-03-18T04:56:11.145" v="663"/>
      <pc:docMkLst>
        <pc:docMk/>
      </pc:docMkLst>
      <pc:sldChg chg="addSp modSp mod">
        <pc:chgData name="Reiji KOBAYASHI" userId="34112ac1-4c34-4e4b-972a-35b76f02b083" providerId="ADAL" clId="{D1F23E77-5152-4100-94AC-378032CF96E2}" dt="2022-03-18T04:27:29.582" v="217" actId="14100"/>
        <pc:sldMkLst>
          <pc:docMk/>
          <pc:sldMk cId="3960897610" sldId="264"/>
        </pc:sldMkLst>
        <pc:spChg chg="mod">
          <ac:chgData name="Reiji KOBAYASHI" userId="34112ac1-4c34-4e4b-972a-35b76f02b083" providerId="ADAL" clId="{D1F23E77-5152-4100-94AC-378032CF96E2}" dt="2022-03-18T04:19:23.406" v="103" actId="1076"/>
          <ac:spMkLst>
            <pc:docMk/>
            <pc:sldMk cId="3960897610" sldId="264"/>
            <ac:spMk id="12" creationId="{24CD7BC7-407E-40CE-93ED-8E403C52B8D6}"/>
          </ac:spMkLst>
        </pc:spChg>
        <pc:spChg chg="add mod">
          <ac:chgData name="Reiji KOBAYASHI" userId="34112ac1-4c34-4e4b-972a-35b76f02b083" providerId="ADAL" clId="{D1F23E77-5152-4100-94AC-378032CF96E2}" dt="2022-03-18T04:25:06.433" v="195" actId="1076"/>
          <ac:spMkLst>
            <pc:docMk/>
            <pc:sldMk cId="3960897610" sldId="264"/>
            <ac:spMk id="17" creationId="{449668B8-1ACF-49F6-B13D-8824563D31C4}"/>
          </ac:spMkLst>
        </pc:spChg>
        <pc:spChg chg="add mod ord">
          <ac:chgData name="Reiji KOBAYASHI" userId="34112ac1-4c34-4e4b-972a-35b76f02b083" providerId="ADAL" clId="{D1F23E77-5152-4100-94AC-378032CF96E2}" dt="2022-03-18T04:25:26.498" v="198" actId="207"/>
          <ac:spMkLst>
            <pc:docMk/>
            <pc:sldMk cId="3960897610" sldId="264"/>
            <ac:spMk id="19" creationId="{7D6C6DBF-47C2-4FCF-9751-55363EA7E236}"/>
          </ac:spMkLst>
        </pc:spChg>
        <pc:spChg chg="add mod">
          <ac:chgData name="Reiji KOBAYASHI" userId="34112ac1-4c34-4e4b-972a-35b76f02b083" providerId="ADAL" clId="{D1F23E77-5152-4100-94AC-378032CF96E2}" dt="2022-03-18T04:27:03.196" v="215" actId="255"/>
          <ac:spMkLst>
            <pc:docMk/>
            <pc:sldMk cId="3960897610" sldId="264"/>
            <ac:spMk id="20" creationId="{B93C4635-CF12-4F63-8EB3-6B0DF11CAAA0}"/>
          </ac:spMkLst>
        </pc:spChg>
        <pc:picChg chg="mod">
          <ac:chgData name="Reiji KOBAYASHI" userId="34112ac1-4c34-4e4b-972a-35b76f02b083" providerId="ADAL" clId="{D1F23E77-5152-4100-94AC-378032CF96E2}" dt="2022-03-18T04:19:20.848" v="102" actId="1076"/>
          <ac:picMkLst>
            <pc:docMk/>
            <pc:sldMk cId="3960897610" sldId="264"/>
            <ac:picMk id="4" creationId="{581C3F26-515E-433A-8277-432CCB5D0FFE}"/>
          </ac:picMkLst>
        </pc:picChg>
        <pc:picChg chg="mod">
          <ac:chgData name="Reiji KOBAYASHI" userId="34112ac1-4c34-4e4b-972a-35b76f02b083" providerId="ADAL" clId="{D1F23E77-5152-4100-94AC-378032CF96E2}" dt="2022-03-18T04:27:29.582" v="217" actId="14100"/>
          <ac:picMkLst>
            <pc:docMk/>
            <pc:sldMk cId="3960897610" sldId="264"/>
            <ac:picMk id="8" creationId="{303FE654-6BBA-49FF-942E-23F94374813D}"/>
          </ac:picMkLst>
        </pc:picChg>
        <pc:picChg chg="add mod">
          <ac:chgData name="Reiji KOBAYASHI" userId="34112ac1-4c34-4e4b-972a-35b76f02b083" providerId="ADAL" clId="{D1F23E77-5152-4100-94AC-378032CF96E2}" dt="2022-03-18T04:24:30.492" v="190" actId="1076"/>
          <ac:picMkLst>
            <pc:docMk/>
            <pc:sldMk cId="3960897610" sldId="264"/>
            <ac:picMk id="16" creationId="{90F932E8-7F74-4EC4-8678-5ECACEE6BB3A}"/>
          </ac:picMkLst>
        </pc:picChg>
        <pc:cxnChg chg="add mod">
          <ac:chgData name="Reiji KOBAYASHI" userId="34112ac1-4c34-4e4b-972a-35b76f02b083" providerId="ADAL" clId="{D1F23E77-5152-4100-94AC-378032CF96E2}" dt="2022-03-18T04:27:03.196" v="215" actId="255"/>
          <ac:cxnSpMkLst>
            <pc:docMk/>
            <pc:sldMk cId="3960897610" sldId="264"/>
            <ac:cxnSpMk id="22" creationId="{F710AEBE-CC64-4286-99DE-DB1B28C184DC}"/>
          </ac:cxnSpMkLst>
        </pc:cxnChg>
      </pc:sldChg>
      <pc:sldChg chg="modSp mod">
        <pc:chgData name="Reiji KOBAYASHI" userId="34112ac1-4c34-4e4b-972a-35b76f02b083" providerId="ADAL" clId="{D1F23E77-5152-4100-94AC-378032CF96E2}" dt="2022-03-18T04:56:11.145" v="663"/>
        <pc:sldMkLst>
          <pc:docMk/>
          <pc:sldMk cId="845379932" sldId="280"/>
        </pc:sldMkLst>
        <pc:spChg chg="mod">
          <ac:chgData name="Reiji KOBAYASHI" userId="34112ac1-4c34-4e4b-972a-35b76f02b083" providerId="ADAL" clId="{D1F23E77-5152-4100-94AC-378032CF96E2}" dt="2022-03-18T04:54:19.517" v="543" actId="20577"/>
          <ac:spMkLst>
            <pc:docMk/>
            <pc:sldMk cId="845379932" sldId="280"/>
            <ac:spMk id="7" creationId="{00000000-0000-0000-0000-000000000000}"/>
          </ac:spMkLst>
        </pc:spChg>
        <pc:spChg chg="mod">
          <ac:chgData name="Reiji KOBAYASHI" userId="34112ac1-4c34-4e4b-972a-35b76f02b083" providerId="ADAL" clId="{D1F23E77-5152-4100-94AC-378032CF96E2}" dt="2022-03-18T04:56:11.145" v="663"/>
          <ac:spMkLst>
            <pc:docMk/>
            <pc:sldMk cId="845379932" sldId="280"/>
            <ac:spMk id="8" creationId="{00000000-0000-0000-0000-000000000000}"/>
          </ac:spMkLst>
        </pc:spChg>
      </pc:sldChg>
      <pc:sldChg chg="addSp modSp mod">
        <pc:chgData name="Reiji KOBAYASHI" userId="34112ac1-4c34-4e4b-972a-35b76f02b083" providerId="ADAL" clId="{D1F23E77-5152-4100-94AC-378032CF96E2}" dt="2022-03-18T04:18:26.167" v="95" actId="207"/>
        <pc:sldMkLst>
          <pc:docMk/>
          <pc:sldMk cId="3398404463" sldId="294"/>
        </pc:sldMkLst>
        <pc:spChg chg="add mod">
          <ac:chgData name="Reiji KOBAYASHI" userId="34112ac1-4c34-4e4b-972a-35b76f02b083" providerId="ADAL" clId="{D1F23E77-5152-4100-94AC-378032CF96E2}" dt="2022-03-18T04:18:26.167" v="95" actId="207"/>
          <ac:spMkLst>
            <pc:docMk/>
            <pc:sldMk cId="3398404463" sldId="294"/>
            <ac:spMk id="7" creationId="{63415B0F-03B4-45AF-82A1-1DA5DB289F3B}"/>
          </ac:spMkLst>
        </pc:spChg>
        <pc:spChg chg="mod">
          <ac:chgData name="Reiji KOBAYASHI" userId="34112ac1-4c34-4e4b-972a-35b76f02b083" providerId="ADAL" clId="{D1F23E77-5152-4100-94AC-378032CF96E2}" dt="2022-03-18T04:14:29.016" v="26" actId="14100"/>
          <ac:spMkLst>
            <pc:docMk/>
            <pc:sldMk cId="3398404463" sldId="294"/>
            <ac:spMk id="8" creationId="{B562E985-D666-4950-A69A-E709B7218570}"/>
          </ac:spMkLst>
        </pc:spChg>
        <pc:spChg chg="mod">
          <ac:chgData name="Reiji KOBAYASHI" userId="34112ac1-4c34-4e4b-972a-35b76f02b083" providerId="ADAL" clId="{D1F23E77-5152-4100-94AC-378032CF96E2}" dt="2022-03-18T04:14:37.227" v="28" actId="1076"/>
          <ac:spMkLst>
            <pc:docMk/>
            <pc:sldMk cId="3398404463" sldId="294"/>
            <ac:spMk id="9" creationId="{F2F2072E-1DB8-475E-A04D-2D9ABCB621FB}"/>
          </ac:spMkLst>
        </pc:spChg>
        <pc:picChg chg="mod">
          <ac:chgData name="Reiji KOBAYASHI" userId="34112ac1-4c34-4e4b-972a-35b76f02b083" providerId="ADAL" clId="{D1F23E77-5152-4100-94AC-378032CF96E2}" dt="2022-03-18T04:13:53.945" v="18" actId="1076"/>
          <ac:picMkLst>
            <pc:docMk/>
            <pc:sldMk cId="3398404463" sldId="294"/>
            <ac:picMk id="4" creationId="{8DE1EF64-D49E-4688-817D-87EB4D775562}"/>
          </ac:picMkLst>
        </pc:picChg>
      </pc:sldChg>
      <pc:sldChg chg="addSp delSp modSp mod delAnim modAnim">
        <pc:chgData name="Reiji KOBAYASHI" userId="34112ac1-4c34-4e4b-972a-35b76f02b083" providerId="ADAL" clId="{D1F23E77-5152-4100-94AC-378032CF96E2}" dt="2022-03-18T04:07:57.700" v="9" actId="167"/>
        <pc:sldMkLst>
          <pc:docMk/>
          <pc:sldMk cId="4194968346" sldId="297"/>
        </pc:sldMkLst>
        <pc:spChg chg="mod">
          <ac:chgData name="Reiji KOBAYASHI" userId="34112ac1-4c34-4e4b-972a-35b76f02b083" providerId="ADAL" clId="{D1F23E77-5152-4100-94AC-378032CF96E2}" dt="2022-03-18T03:56:56.511" v="2" actId="20577"/>
          <ac:spMkLst>
            <pc:docMk/>
            <pc:sldMk cId="4194968346" sldId="297"/>
            <ac:spMk id="7" creationId="{F0925A4F-7DC5-4DA5-A708-97A6559450F1}"/>
          </ac:spMkLst>
        </pc:spChg>
        <pc:picChg chg="del">
          <ac:chgData name="Reiji KOBAYASHI" userId="34112ac1-4c34-4e4b-972a-35b76f02b083" providerId="ADAL" clId="{D1F23E77-5152-4100-94AC-378032CF96E2}" dt="2022-03-18T04:07:26.839" v="4" actId="478"/>
          <ac:picMkLst>
            <pc:docMk/>
            <pc:sldMk cId="4194968346" sldId="297"/>
            <ac:picMk id="3" creationId="{C136341C-C210-4A94-B1EE-D641377A3607}"/>
          </ac:picMkLst>
        </pc:picChg>
        <pc:picChg chg="add mod ord">
          <ac:chgData name="Reiji KOBAYASHI" userId="34112ac1-4c34-4e4b-972a-35b76f02b083" providerId="ADAL" clId="{D1F23E77-5152-4100-94AC-378032CF96E2}" dt="2022-03-18T04:07:57.700" v="9" actId="167"/>
          <ac:picMkLst>
            <pc:docMk/>
            <pc:sldMk cId="4194968346" sldId="297"/>
            <ac:picMk id="4" creationId="{E9C9643D-EF26-4657-B56B-0FAD9D6611B7}"/>
          </ac:picMkLst>
        </pc:picChg>
        <pc:picChg chg="mod">
          <ac:chgData name="Reiji KOBAYASHI" userId="34112ac1-4c34-4e4b-972a-35b76f02b083" providerId="ADAL" clId="{D1F23E77-5152-4100-94AC-378032CF96E2}" dt="2022-03-18T04:07:11.080" v="3" actId="14826"/>
          <ac:picMkLst>
            <pc:docMk/>
            <pc:sldMk cId="4194968346" sldId="297"/>
            <ac:picMk id="9" creationId="{00DE3D6F-E140-4030-A763-73DE1C1FFC50}"/>
          </ac:picMkLst>
        </pc:picChg>
      </pc:sldChg>
      <pc:sldChg chg="modSp mod">
        <pc:chgData name="Reiji KOBAYASHI" userId="34112ac1-4c34-4e4b-972a-35b76f02b083" providerId="ADAL" clId="{D1F23E77-5152-4100-94AC-378032CF96E2}" dt="2022-03-18T03:55:10.337" v="1" actId="14826"/>
        <pc:sldMkLst>
          <pc:docMk/>
          <pc:sldMk cId="109850714" sldId="303"/>
        </pc:sldMkLst>
        <pc:picChg chg="mod">
          <ac:chgData name="Reiji KOBAYASHI" userId="34112ac1-4c34-4e4b-972a-35b76f02b083" providerId="ADAL" clId="{D1F23E77-5152-4100-94AC-378032CF96E2}" dt="2022-03-18T03:55:10.337" v="1" actId="14826"/>
          <ac:picMkLst>
            <pc:docMk/>
            <pc:sldMk cId="109850714" sldId="303"/>
            <ac:picMk id="9" creationId="{F5D595B9-DEC2-44DF-9D06-9A974BA0F033}"/>
          </ac:picMkLst>
        </pc:picChg>
      </pc:sldChg>
      <pc:sldChg chg="modSp mod">
        <pc:chgData name="Reiji KOBAYASHI" userId="34112ac1-4c34-4e4b-972a-35b76f02b083" providerId="ADAL" clId="{D1F23E77-5152-4100-94AC-378032CF96E2}" dt="2022-03-18T04:17:37.192" v="63" actId="14100"/>
        <pc:sldMkLst>
          <pc:docMk/>
          <pc:sldMk cId="822090709" sldId="304"/>
        </pc:sldMkLst>
        <pc:spChg chg="mod">
          <ac:chgData name="Reiji KOBAYASHI" userId="34112ac1-4c34-4e4b-972a-35b76f02b083" providerId="ADAL" clId="{D1F23E77-5152-4100-94AC-378032CF96E2}" dt="2022-03-18T04:17:31.876" v="61" actId="14100"/>
          <ac:spMkLst>
            <pc:docMk/>
            <pc:sldMk cId="822090709" sldId="304"/>
            <ac:spMk id="27" creationId="{79EF334A-9404-4D6B-91AC-28C41409C09C}"/>
          </ac:spMkLst>
        </pc:spChg>
        <pc:spChg chg="mod">
          <ac:chgData name="Reiji KOBAYASHI" userId="34112ac1-4c34-4e4b-972a-35b76f02b083" providerId="ADAL" clId="{D1F23E77-5152-4100-94AC-378032CF96E2}" dt="2022-03-18T04:17:37.192" v="63" actId="14100"/>
          <ac:spMkLst>
            <pc:docMk/>
            <pc:sldMk cId="822090709" sldId="304"/>
            <ac:spMk id="28" creationId="{7A7AB534-97AB-4639-8E3D-6622BD0A1E53}"/>
          </ac:spMkLst>
        </pc:spChg>
        <pc:cxnChg chg="mod">
          <ac:chgData name="Reiji KOBAYASHI" userId="34112ac1-4c34-4e4b-972a-35b76f02b083" providerId="ADAL" clId="{D1F23E77-5152-4100-94AC-378032CF96E2}" dt="2022-03-18T04:17:08.437" v="44" actId="14100"/>
          <ac:cxnSpMkLst>
            <pc:docMk/>
            <pc:sldMk cId="822090709" sldId="304"/>
            <ac:cxnSpMk id="24" creationId="{EAA5CA5E-0F25-4C12-BF74-4333E6C6BFBE}"/>
          </ac:cxnSpMkLst>
        </pc:cxnChg>
      </pc:sldChg>
      <pc:sldChg chg="addSp delSp modSp new mod">
        <pc:chgData name="Reiji KOBAYASHI" userId="34112ac1-4c34-4e4b-972a-35b76f02b083" providerId="ADAL" clId="{D1F23E77-5152-4100-94AC-378032CF96E2}" dt="2022-03-18T04:53:13.419" v="522"/>
        <pc:sldMkLst>
          <pc:docMk/>
          <pc:sldMk cId="3249217608" sldId="305"/>
        </pc:sldMkLst>
        <pc:spChg chg="mod">
          <ac:chgData name="Reiji KOBAYASHI" userId="34112ac1-4c34-4e4b-972a-35b76f02b083" providerId="ADAL" clId="{D1F23E77-5152-4100-94AC-378032CF96E2}" dt="2022-03-18T04:51:48.896" v="403"/>
          <ac:spMkLst>
            <pc:docMk/>
            <pc:sldMk cId="3249217608" sldId="305"/>
            <ac:spMk id="2" creationId="{5623EA0B-B6B9-4325-A9E7-7B5A1957E11F}"/>
          </ac:spMkLst>
        </pc:spChg>
        <pc:spChg chg="add del">
          <ac:chgData name="Reiji KOBAYASHI" userId="34112ac1-4c34-4e4b-972a-35b76f02b083" providerId="ADAL" clId="{D1F23E77-5152-4100-94AC-378032CF96E2}" dt="2022-03-18T04:29:22.686" v="312" actId="22"/>
          <ac:spMkLst>
            <pc:docMk/>
            <pc:sldMk cId="3249217608" sldId="305"/>
            <ac:spMk id="6" creationId="{EB0D0704-B7B9-49DE-96CC-049A6B1FD636}"/>
          </ac:spMkLst>
        </pc:spChg>
        <pc:spChg chg="add del mod">
          <ac:chgData name="Reiji KOBAYASHI" userId="34112ac1-4c34-4e4b-972a-35b76f02b083" providerId="ADAL" clId="{D1F23E77-5152-4100-94AC-378032CF96E2}" dt="2022-03-18T04:30:06.163" v="321" actId="478"/>
          <ac:spMkLst>
            <pc:docMk/>
            <pc:sldMk cId="3249217608" sldId="305"/>
            <ac:spMk id="8" creationId="{ECC3A690-153F-47ED-BB13-32D0F4C5E771}"/>
          </ac:spMkLst>
        </pc:spChg>
        <pc:spChg chg="add mod">
          <ac:chgData name="Reiji KOBAYASHI" userId="34112ac1-4c34-4e4b-972a-35b76f02b083" providerId="ADAL" clId="{D1F23E77-5152-4100-94AC-378032CF96E2}" dt="2022-03-18T04:53:13.419" v="522"/>
          <ac:spMkLst>
            <pc:docMk/>
            <pc:sldMk cId="3249217608" sldId="305"/>
            <ac:spMk id="12" creationId="{A39CD9BD-1D3B-40CC-9D24-DB0E63052E73}"/>
          </ac:spMkLst>
        </pc:spChg>
        <pc:picChg chg="add del mod">
          <ac:chgData name="Reiji KOBAYASHI" userId="34112ac1-4c34-4e4b-972a-35b76f02b083" providerId="ADAL" clId="{D1F23E77-5152-4100-94AC-378032CF96E2}" dt="2022-03-18T04:30:02.495" v="320" actId="478"/>
          <ac:picMkLst>
            <pc:docMk/>
            <pc:sldMk cId="3249217608" sldId="305"/>
            <ac:picMk id="4" creationId="{9B00613E-C569-4132-AA9D-CAE6709D593F}"/>
          </ac:picMkLst>
        </pc:picChg>
        <pc:picChg chg="add mod">
          <ac:chgData name="Reiji KOBAYASHI" userId="34112ac1-4c34-4e4b-972a-35b76f02b083" providerId="ADAL" clId="{D1F23E77-5152-4100-94AC-378032CF96E2}" dt="2022-03-18T04:52:05.826" v="414" actId="1076"/>
          <ac:picMkLst>
            <pc:docMk/>
            <pc:sldMk cId="3249217608" sldId="305"/>
            <ac:picMk id="10" creationId="{DF1147D5-7EEB-49CB-9440-3A410EBBE64D}"/>
          </ac:picMkLst>
        </pc:picChg>
      </pc:sldChg>
    </pc:docChg>
  </pc:docChgLst>
  <pc:docChgLst>
    <pc:chgData name="KOBAYASHI Reiji" userId="6a7beca970407859" providerId="LiveId" clId="{E4759245-E25D-4A6E-B51C-4F00414ED8D2}"/>
    <pc:docChg chg="undo redo custSel addSld delSld modSld">
      <pc:chgData name="KOBAYASHI Reiji" userId="6a7beca970407859" providerId="LiveId" clId="{E4759245-E25D-4A6E-B51C-4F00414ED8D2}" dt="2021-03-20T17:21:12.023" v="2218"/>
      <pc:docMkLst>
        <pc:docMk/>
      </pc:docMkLst>
      <pc:sldChg chg="addSp delSp modSp mod">
        <pc:chgData name="KOBAYASHI Reiji" userId="6a7beca970407859" providerId="LiveId" clId="{E4759245-E25D-4A6E-B51C-4F00414ED8D2}" dt="2021-03-20T16:36:37.433" v="1464" actId="14826"/>
        <pc:sldMkLst>
          <pc:docMk/>
          <pc:sldMk cId="3960897610" sldId="264"/>
        </pc:sldMkLst>
        <pc:spChg chg="del">
          <ac:chgData name="KOBAYASHI Reiji" userId="6a7beca970407859" providerId="LiveId" clId="{E4759245-E25D-4A6E-B51C-4F00414ED8D2}" dt="2021-03-20T16:34:05.098" v="1432" actId="478"/>
          <ac:spMkLst>
            <pc:docMk/>
            <pc:sldMk cId="3960897610" sldId="264"/>
            <ac:spMk id="12" creationId="{06FACCC8-F735-4767-A608-D0E3F22BF4D7}"/>
          </ac:spMkLst>
        </pc:spChg>
        <pc:spChg chg="mod">
          <ac:chgData name="KOBAYASHI Reiji" userId="6a7beca970407859" providerId="LiveId" clId="{E4759245-E25D-4A6E-B51C-4F00414ED8D2}" dt="2021-03-20T16:34:44.784" v="1436" actId="688"/>
          <ac:spMkLst>
            <pc:docMk/>
            <pc:sldMk cId="3960897610" sldId="264"/>
            <ac:spMk id="13" creationId="{7E9C5FE7-8509-4CB7-8183-9905F784625C}"/>
          </ac:spMkLst>
        </pc:spChg>
        <pc:spChg chg="mod">
          <ac:chgData name="KOBAYASHI Reiji" userId="6a7beca970407859" providerId="LiveId" clId="{E4759245-E25D-4A6E-B51C-4F00414ED8D2}" dt="2021-03-20T16:35:34.466" v="1461" actId="688"/>
          <ac:spMkLst>
            <pc:docMk/>
            <pc:sldMk cId="3960897610" sldId="264"/>
            <ac:spMk id="15" creationId="{1B56261E-070B-4562-BB9F-69642DAEB5E3}"/>
          </ac:spMkLst>
        </pc:spChg>
        <pc:spChg chg="add mod">
          <ac:chgData name="KOBAYASHI Reiji" userId="6a7beca970407859" providerId="LiveId" clId="{E4759245-E25D-4A6E-B51C-4F00414ED8D2}" dt="2021-03-20T16:34:47.504" v="1438" actId="1076"/>
          <ac:spMkLst>
            <pc:docMk/>
            <pc:sldMk cId="3960897610" sldId="264"/>
            <ac:spMk id="16" creationId="{D9BEDC67-CFAC-4276-BA22-3EAA117C09F8}"/>
          </ac:spMkLst>
        </pc:spChg>
        <pc:spChg chg="mod">
          <ac:chgData name="KOBAYASHI Reiji" userId="6a7beca970407859" providerId="LiveId" clId="{E4759245-E25D-4A6E-B51C-4F00414ED8D2}" dt="2021-03-20T16:34:44.784" v="1436" actId="688"/>
          <ac:spMkLst>
            <pc:docMk/>
            <pc:sldMk cId="3960897610" sldId="264"/>
            <ac:spMk id="21" creationId="{06BC00A6-F59B-4CA2-A8B0-03FA32BDDA72}"/>
          </ac:spMkLst>
        </pc:spChg>
        <pc:grpChg chg="mod">
          <ac:chgData name="KOBAYASHI Reiji" userId="6a7beca970407859" providerId="LiveId" clId="{E4759245-E25D-4A6E-B51C-4F00414ED8D2}" dt="2021-03-20T16:35:01.381" v="1439" actId="688"/>
          <ac:grpSpMkLst>
            <pc:docMk/>
            <pc:sldMk cId="3960897610" sldId="264"/>
            <ac:grpSpMk id="6" creationId="{150162C1-271D-4DCE-A512-6943A92CFDA1}"/>
          </ac:grpSpMkLst>
        </pc:grpChg>
        <pc:picChg chg="mod">
          <ac:chgData name="KOBAYASHI Reiji" userId="6a7beca970407859" providerId="LiveId" clId="{E4759245-E25D-4A6E-B51C-4F00414ED8D2}" dt="2021-03-20T16:35:18.608" v="1452" actId="1037"/>
          <ac:picMkLst>
            <pc:docMk/>
            <pc:sldMk cId="3960897610" sldId="264"/>
            <ac:picMk id="4" creationId="{581C3F26-515E-433A-8277-432CCB5D0FFE}"/>
          </ac:picMkLst>
        </pc:picChg>
        <pc:picChg chg="mod">
          <ac:chgData name="KOBAYASHI Reiji" userId="6a7beca970407859" providerId="LiveId" clId="{E4759245-E25D-4A6E-B51C-4F00414ED8D2}" dt="2021-03-20T16:36:37.433" v="1464" actId="14826"/>
          <ac:picMkLst>
            <pc:docMk/>
            <pc:sldMk cId="3960897610" sldId="264"/>
            <ac:picMk id="5" creationId="{20E94694-0585-4765-8166-8D8AA2C4C03A}"/>
          </ac:picMkLst>
        </pc:picChg>
        <pc:cxnChg chg="mod">
          <ac:chgData name="KOBAYASHI Reiji" userId="6a7beca970407859" providerId="LiveId" clId="{E4759245-E25D-4A6E-B51C-4F00414ED8D2}" dt="2021-03-20T16:35:39.930" v="1462" actId="14100"/>
          <ac:cxnSpMkLst>
            <pc:docMk/>
            <pc:sldMk cId="3960897610" sldId="264"/>
            <ac:cxnSpMk id="9" creationId="{4516A515-033C-4C40-9E4A-8AD97134BA03}"/>
          </ac:cxnSpMkLst>
        </pc:cxnChg>
      </pc:sldChg>
      <pc:sldChg chg="modSp mod">
        <pc:chgData name="KOBAYASHI Reiji" userId="6a7beca970407859" providerId="LiveId" clId="{E4759245-E25D-4A6E-B51C-4F00414ED8D2}" dt="2021-03-20T16:51:37.847" v="1792" actId="206"/>
        <pc:sldMkLst>
          <pc:docMk/>
          <pc:sldMk cId="4277233714" sldId="265"/>
        </pc:sldMkLst>
        <pc:spChg chg="mod">
          <ac:chgData name="KOBAYASHI Reiji" userId="6a7beca970407859" providerId="LiveId" clId="{E4759245-E25D-4A6E-B51C-4F00414ED8D2}" dt="2021-03-20T16:49:31.451" v="1720"/>
          <ac:spMkLst>
            <pc:docMk/>
            <pc:sldMk cId="4277233714" sldId="265"/>
            <ac:spMk id="5" creationId="{79E90764-4BA8-4B76-A90E-3DE3C58FCAE5}"/>
          </ac:spMkLst>
        </pc:spChg>
        <pc:spChg chg="mod">
          <ac:chgData name="KOBAYASHI Reiji" userId="6a7beca970407859" providerId="LiveId" clId="{E4759245-E25D-4A6E-B51C-4F00414ED8D2}" dt="2021-03-20T16:51:37.847" v="1792" actId="206"/>
          <ac:spMkLst>
            <pc:docMk/>
            <pc:sldMk cId="4277233714" sldId="265"/>
            <ac:spMk id="19" creationId="{66804B03-E150-48AD-9BEE-01E36775797E}"/>
          </ac:spMkLst>
        </pc:spChg>
        <pc:spChg chg="mod">
          <ac:chgData name="KOBAYASHI Reiji" userId="6a7beca970407859" providerId="LiveId" clId="{E4759245-E25D-4A6E-B51C-4F00414ED8D2}" dt="2021-03-20T16:40:48.051" v="1482" actId="20577"/>
          <ac:spMkLst>
            <pc:docMk/>
            <pc:sldMk cId="4277233714" sldId="265"/>
            <ac:spMk id="21" creationId="{7E11E81A-194B-4E07-806A-F56A49DA6F21}"/>
          </ac:spMkLst>
        </pc:spChg>
        <pc:spChg chg="mod">
          <ac:chgData name="KOBAYASHI Reiji" userId="6a7beca970407859" providerId="LiveId" clId="{E4759245-E25D-4A6E-B51C-4F00414ED8D2}" dt="2021-03-20T16:48:41.787" v="1683" actId="14100"/>
          <ac:spMkLst>
            <pc:docMk/>
            <pc:sldMk cId="4277233714" sldId="265"/>
            <ac:spMk id="26" creationId="{9F690DFE-DE17-4DC8-BC63-7582C2FEE861}"/>
          </ac:spMkLst>
        </pc:spChg>
        <pc:spChg chg="mod">
          <ac:chgData name="KOBAYASHI Reiji" userId="6a7beca970407859" providerId="LiveId" clId="{E4759245-E25D-4A6E-B51C-4F00414ED8D2}" dt="2021-03-20T16:39:41.669" v="1468"/>
          <ac:spMkLst>
            <pc:docMk/>
            <pc:sldMk cId="4277233714" sldId="265"/>
            <ac:spMk id="29" creationId="{D6224B9D-50DE-4896-9C20-6119F4BF7642}"/>
          </ac:spMkLst>
        </pc:spChg>
        <pc:spChg chg="mod">
          <ac:chgData name="KOBAYASHI Reiji" userId="6a7beca970407859" providerId="LiveId" clId="{E4759245-E25D-4A6E-B51C-4F00414ED8D2}" dt="2021-03-20T16:47:02.257" v="1633" actId="20577"/>
          <ac:spMkLst>
            <pc:docMk/>
            <pc:sldMk cId="4277233714" sldId="265"/>
            <ac:spMk id="31" creationId="{14D06F06-D001-4469-A300-670D9D6E2417}"/>
          </ac:spMkLst>
        </pc:spChg>
        <pc:spChg chg="mod">
          <ac:chgData name="KOBAYASHI Reiji" userId="6a7beca970407859" providerId="LiveId" clId="{E4759245-E25D-4A6E-B51C-4F00414ED8D2}" dt="2021-03-20T16:49:58.822" v="1748" actId="1037"/>
          <ac:spMkLst>
            <pc:docMk/>
            <pc:sldMk cId="4277233714" sldId="265"/>
            <ac:spMk id="36" creationId="{645AB551-FC9C-4166-B1AF-EA65B1BDAF36}"/>
          </ac:spMkLst>
        </pc:spChg>
        <pc:spChg chg="mod">
          <ac:chgData name="KOBAYASHI Reiji" userId="6a7beca970407859" providerId="LiveId" clId="{E4759245-E25D-4A6E-B51C-4F00414ED8D2}" dt="2021-03-20T16:50:04.124" v="1759"/>
          <ac:spMkLst>
            <pc:docMk/>
            <pc:sldMk cId="4277233714" sldId="265"/>
            <ac:spMk id="37" creationId="{85CC8126-D261-44C3-B6E9-D65430FFE177}"/>
          </ac:spMkLst>
        </pc:spChg>
        <pc:spChg chg="mod">
          <ac:chgData name="KOBAYASHI Reiji" userId="6a7beca970407859" providerId="LiveId" clId="{E4759245-E25D-4A6E-B51C-4F00414ED8D2}" dt="2021-03-20T16:50:24.348" v="1775"/>
          <ac:spMkLst>
            <pc:docMk/>
            <pc:sldMk cId="4277233714" sldId="265"/>
            <ac:spMk id="49" creationId="{E74FD232-6925-4005-AEB3-67546C008B20}"/>
          </ac:spMkLst>
        </pc:spChg>
        <pc:spChg chg="mod">
          <ac:chgData name="KOBAYASHI Reiji" userId="6a7beca970407859" providerId="LiveId" clId="{E4759245-E25D-4A6E-B51C-4F00414ED8D2}" dt="2021-03-20T16:50:37.961" v="1788"/>
          <ac:spMkLst>
            <pc:docMk/>
            <pc:sldMk cId="4277233714" sldId="265"/>
            <ac:spMk id="58" creationId="{87495460-B69E-4595-A970-91884BA67588}"/>
          </ac:spMkLst>
        </pc:spChg>
        <pc:spChg chg="mod">
          <ac:chgData name="KOBAYASHI Reiji" userId="6a7beca970407859" providerId="LiveId" clId="{E4759245-E25D-4A6E-B51C-4F00414ED8D2}" dt="2021-03-20T16:40:52.878" v="1484" actId="20577"/>
          <ac:spMkLst>
            <pc:docMk/>
            <pc:sldMk cId="4277233714" sldId="265"/>
            <ac:spMk id="60" creationId="{913313AA-C6A7-45A4-8868-6917F3BBDE8E}"/>
          </ac:spMkLst>
        </pc:spChg>
        <pc:spChg chg="mod">
          <ac:chgData name="KOBAYASHI Reiji" userId="6a7beca970407859" providerId="LiveId" clId="{E4759245-E25D-4A6E-B51C-4F00414ED8D2}" dt="2021-03-20T16:41:04.233" v="1488" actId="20577"/>
          <ac:spMkLst>
            <pc:docMk/>
            <pc:sldMk cId="4277233714" sldId="265"/>
            <ac:spMk id="61" creationId="{ACE904B3-E49A-41F0-8BB9-E8255591585E}"/>
          </ac:spMkLst>
        </pc:spChg>
        <pc:spChg chg="mod">
          <ac:chgData name="KOBAYASHI Reiji" userId="6a7beca970407859" providerId="LiveId" clId="{E4759245-E25D-4A6E-B51C-4F00414ED8D2}" dt="2021-03-20T16:50:29.084" v="1777" actId="1076"/>
          <ac:spMkLst>
            <pc:docMk/>
            <pc:sldMk cId="4277233714" sldId="265"/>
            <ac:spMk id="73" creationId="{368710C6-9611-4330-8BD3-8C1003CB1BBC}"/>
          </ac:spMkLst>
        </pc:spChg>
        <pc:picChg chg="mod">
          <ac:chgData name="KOBAYASHI Reiji" userId="6a7beca970407859" providerId="LiveId" clId="{E4759245-E25D-4A6E-B51C-4F00414ED8D2}" dt="2021-03-20T16:39:11.911" v="1466" actId="14826"/>
          <ac:picMkLst>
            <pc:docMk/>
            <pc:sldMk cId="4277233714" sldId="265"/>
            <ac:picMk id="10" creationId="{E40005B8-F490-4AE7-971F-C9A4F8658157}"/>
          </ac:picMkLst>
        </pc:picChg>
        <pc:cxnChg chg="mod">
          <ac:chgData name="KOBAYASHI Reiji" userId="6a7beca970407859" providerId="LiveId" clId="{E4759245-E25D-4A6E-B51C-4F00414ED8D2}" dt="2021-03-20T16:48:09.588" v="1654" actId="688"/>
          <ac:cxnSpMkLst>
            <pc:docMk/>
            <pc:sldMk cId="4277233714" sldId="265"/>
            <ac:cxnSpMk id="14" creationId="{FD495AC2-7A7B-425A-BC84-A538457DC7FC}"/>
          </ac:cxnSpMkLst>
        </pc:cxnChg>
        <pc:cxnChg chg="mod">
          <ac:chgData name="KOBAYASHI Reiji" userId="6a7beca970407859" providerId="LiveId" clId="{E4759245-E25D-4A6E-B51C-4F00414ED8D2}" dt="2021-03-20T16:48:35.768" v="1681" actId="1076"/>
          <ac:cxnSpMkLst>
            <pc:docMk/>
            <pc:sldMk cId="4277233714" sldId="265"/>
            <ac:cxnSpMk id="25" creationId="{0C7404C3-D543-4420-B91C-88C9778D01F2}"/>
          </ac:cxnSpMkLst>
        </pc:cxnChg>
        <pc:cxnChg chg="mod">
          <ac:chgData name="KOBAYASHI Reiji" userId="6a7beca970407859" providerId="LiveId" clId="{E4759245-E25D-4A6E-B51C-4F00414ED8D2}" dt="2021-03-20T16:49:08.064" v="1709" actId="1038"/>
          <ac:cxnSpMkLst>
            <pc:docMk/>
            <pc:sldMk cId="4277233714" sldId="265"/>
            <ac:cxnSpMk id="57" creationId="{3E347D57-95B3-4006-A768-56D12981CEEF}"/>
          </ac:cxnSpMkLst>
        </pc:cxnChg>
        <pc:cxnChg chg="mod">
          <ac:chgData name="KOBAYASHI Reiji" userId="6a7beca970407859" providerId="LiveId" clId="{E4759245-E25D-4A6E-B51C-4F00414ED8D2}" dt="2021-03-20T16:51:37.847" v="1792" actId="206"/>
          <ac:cxnSpMkLst>
            <pc:docMk/>
            <pc:sldMk cId="4277233714" sldId="265"/>
            <ac:cxnSpMk id="59" creationId="{9C81CA89-09A0-47E4-9547-18625F28E748}"/>
          </ac:cxnSpMkLst>
        </pc:cxnChg>
      </pc:sldChg>
      <pc:sldChg chg="modSp mod">
        <pc:chgData name="KOBAYASHI Reiji" userId="6a7beca970407859" providerId="LiveId" clId="{E4759245-E25D-4A6E-B51C-4F00414ED8D2}" dt="2021-03-20T17:08:51.646" v="2161" actId="404"/>
        <pc:sldMkLst>
          <pc:docMk/>
          <pc:sldMk cId="749193719" sldId="273"/>
        </pc:sldMkLst>
        <pc:spChg chg="mod">
          <ac:chgData name="KOBAYASHI Reiji" userId="6a7beca970407859" providerId="LiveId" clId="{E4759245-E25D-4A6E-B51C-4F00414ED8D2}" dt="2021-03-20T17:08:51.646" v="2161" actId="404"/>
          <ac:spMkLst>
            <pc:docMk/>
            <pc:sldMk cId="749193719" sldId="273"/>
            <ac:spMk id="16" creationId="{4EAEC92C-C230-42FA-AA04-A6EEDE530CB8}"/>
          </ac:spMkLst>
        </pc:spChg>
        <pc:spChg chg="mod">
          <ac:chgData name="KOBAYASHI Reiji" userId="6a7beca970407859" providerId="LiveId" clId="{E4759245-E25D-4A6E-B51C-4F00414ED8D2}" dt="2021-03-20T15:46:49.820" v="901" actId="1035"/>
          <ac:spMkLst>
            <pc:docMk/>
            <pc:sldMk cId="749193719" sldId="273"/>
            <ac:spMk id="17" creationId="{0CA85644-A14B-4D15-8999-31297DE7C82C}"/>
          </ac:spMkLst>
        </pc:spChg>
        <pc:spChg chg="mod">
          <ac:chgData name="KOBAYASHI Reiji" userId="6a7beca970407859" providerId="LiveId" clId="{E4759245-E25D-4A6E-B51C-4F00414ED8D2}" dt="2021-03-20T14:21:17.402" v="23" actId="1076"/>
          <ac:spMkLst>
            <pc:docMk/>
            <pc:sldMk cId="749193719" sldId="273"/>
            <ac:spMk id="21" creationId="{C318DD3A-7F78-4D01-8939-C1DAF9B85C53}"/>
          </ac:spMkLst>
        </pc:spChg>
        <pc:picChg chg="mod">
          <ac:chgData name="KOBAYASHI Reiji" userId="6a7beca970407859" providerId="LiveId" clId="{E4759245-E25D-4A6E-B51C-4F00414ED8D2}" dt="2021-03-20T15:46:15.284" v="879" actId="1038"/>
          <ac:picMkLst>
            <pc:docMk/>
            <pc:sldMk cId="749193719" sldId="273"/>
            <ac:picMk id="5" creationId="{D3688219-5320-480C-A40C-1F6C53A44B22}"/>
          </ac:picMkLst>
        </pc:picChg>
        <pc:cxnChg chg="mod">
          <ac:chgData name="KOBAYASHI Reiji" userId="6a7beca970407859" providerId="LiveId" clId="{E4759245-E25D-4A6E-B51C-4F00414ED8D2}" dt="2021-03-20T15:46:49.820" v="901" actId="1035"/>
          <ac:cxnSpMkLst>
            <pc:docMk/>
            <pc:sldMk cId="749193719" sldId="273"/>
            <ac:cxnSpMk id="22" creationId="{500E7990-F4E8-41E4-B9D3-6D607F94B193}"/>
          </ac:cxnSpMkLst>
        </pc:cxnChg>
      </pc:sldChg>
      <pc:sldChg chg="modSp mod">
        <pc:chgData name="KOBAYASHI Reiji" userId="6a7beca970407859" providerId="LiveId" clId="{E4759245-E25D-4A6E-B51C-4F00414ED8D2}" dt="2021-03-20T15:04:33.489" v="316" actId="20577"/>
        <pc:sldMkLst>
          <pc:docMk/>
          <pc:sldMk cId="845379932" sldId="280"/>
        </pc:sldMkLst>
        <pc:spChg chg="mod">
          <ac:chgData name="KOBAYASHI Reiji" userId="6a7beca970407859" providerId="LiveId" clId="{E4759245-E25D-4A6E-B51C-4F00414ED8D2}" dt="2021-03-20T15:04:33.489" v="316" actId="20577"/>
          <ac:spMkLst>
            <pc:docMk/>
            <pc:sldMk cId="845379932" sldId="280"/>
            <ac:spMk id="7" creationId="{00000000-0000-0000-0000-000000000000}"/>
          </ac:spMkLst>
        </pc:spChg>
      </pc:sldChg>
      <pc:sldChg chg="modSp mod">
        <pc:chgData name="KOBAYASHI Reiji" userId="6a7beca970407859" providerId="LiveId" clId="{E4759245-E25D-4A6E-B51C-4F00414ED8D2}" dt="2021-03-20T16:47:41.066" v="1644" actId="1076"/>
        <pc:sldMkLst>
          <pc:docMk/>
          <pc:sldMk cId="4253402532" sldId="283"/>
        </pc:sldMkLst>
        <pc:spChg chg="mod">
          <ac:chgData name="KOBAYASHI Reiji" userId="6a7beca970407859" providerId="LiveId" clId="{E4759245-E25D-4A6E-B51C-4F00414ED8D2}" dt="2021-03-20T16:47:09.386" v="1639" actId="6549"/>
          <ac:spMkLst>
            <pc:docMk/>
            <pc:sldMk cId="4253402532" sldId="283"/>
            <ac:spMk id="6" creationId="{5F598FEC-6AD4-4849-AF14-152F878F3C86}"/>
          </ac:spMkLst>
        </pc:spChg>
        <pc:spChg chg="mod">
          <ac:chgData name="KOBAYASHI Reiji" userId="6a7beca970407859" providerId="LiveId" clId="{E4759245-E25D-4A6E-B51C-4F00414ED8D2}" dt="2021-03-20T16:44:50.317" v="1622" actId="206"/>
          <ac:spMkLst>
            <pc:docMk/>
            <pc:sldMk cId="4253402532" sldId="283"/>
            <ac:spMk id="19" creationId="{66804B03-E150-48AD-9BEE-01E36775797E}"/>
          </ac:spMkLst>
        </pc:spChg>
        <pc:spChg chg="mod">
          <ac:chgData name="KOBAYASHI Reiji" userId="6a7beca970407859" providerId="LiveId" clId="{E4759245-E25D-4A6E-B51C-4F00414ED8D2}" dt="2021-03-20T16:40:14.224" v="1470" actId="20577"/>
          <ac:spMkLst>
            <pc:docMk/>
            <pc:sldMk cId="4253402532" sldId="283"/>
            <ac:spMk id="21" creationId="{7E11E81A-194B-4E07-806A-F56A49DA6F21}"/>
          </ac:spMkLst>
        </pc:spChg>
        <pc:spChg chg="mod">
          <ac:chgData name="KOBAYASHI Reiji" userId="6a7beca970407859" providerId="LiveId" clId="{E4759245-E25D-4A6E-B51C-4F00414ED8D2}" dt="2021-03-20T16:39:37.559" v="1467"/>
          <ac:spMkLst>
            <pc:docMk/>
            <pc:sldMk cId="4253402532" sldId="283"/>
            <ac:spMk id="28" creationId="{B5F610A6-91C3-4AAC-860E-DA46F06E6BF6}"/>
          </ac:spMkLst>
        </pc:spChg>
        <pc:spChg chg="mod">
          <ac:chgData name="KOBAYASHI Reiji" userId="6a7beca970407859" providerId="LiveId" clId="{E4759245-E25D-4A6E-B51C-4F00414ED8D2}" dt="2021-03-20T16:42:25.851" v="1533" actId="14100"/>
          <ac:spMkLst>
            <pc:docMk/>
            <pc:sldMk cId="4253402532" sldId="283"/>
            <ac:spMk id="38" creationId="{0CD35D21-C3ED-4B8B-AE3A-57932DD3B3D6}"/>
          </ac:spMkLst>
        </pc:spChg>
        <pc:spChg chg="mod">
          <ac:chgData name="KOBAYASHI Reiji" userId="6a7beca970407859" providerId="LiveId" clId="{E4759245-E25D-4A6E-B51C-4F00414ED8D2}" dt="2021-03-20T16:40:21.220" v="1472" actId="20577"/>
          <ac:spMkLst>
            <pc:docMk/>
            <pc:sldMk cId="4253402532" sldId="283"/>
            <ac:spMk id="39" creationId="{6652D95C-E0A2-471B-9A2A-E878A55B8C57}"/>
          </ac:spMkLst>
        </pc:spChg>
        <pc:spChg chg="mod">
          <ac:chgData name="KOBAYASHI Reiji" userId="6a7beca970407859" providerId="LiveId" clId="{E4759245-E25D-4A6E-B51C-4F00414ED8D2}" dt="2021-03-20T16:43:05.390" v="1602" actId="14100"/>
          <ac:spMkLst>
            <pc:docMk/>
            <pc:sldMk cId="4253402532" sldId="283"/>
            <ac:spMk id="41" creationId="{6BED92F8-27C8-4A4A-AA55-E066A4097E46}"/>
          </ac:spMkLst>
        </pc:spChg>
        <pc:spChg chg="mod">
          <ac:chgData name="KOBAYASHI Reiji" userId="6a7beca970407859" providerId="LiveId" clId="{E4759245-E25D-4A6E-B51C-4F00414ED8D2}" dt="2021-03-20T16:47:41.066" v="1644" actId="1076"/>
          <ac:spMkLst>
            <pc:docMk/>
            <pc:sldMk cId="4253402532" sldId="283"/>
            <ac:spMk id="61" creationId="{ACE904B3-E49A-41F0-8BB9-E8255591585E}"/>
          </ac:spMkLst>
        </pc:spChg>
        <pc:picChg chg="mod">
          <ac:chgData name="KOBAYASHI Reiji" userId="6a7beca970407859" providerId="LiveId" clId="{E4759245-E25D-4A6E-B51C-4F00414ED8D2}" dt="2021-03-20T16:38:59.788" v="1465" actId="14826"/>
          <ac:picMkLst>
            <pc:docMk/>
            <pc:sldMk cId="4253402532" sldId="283"/>
            <ac:picMk id="10" creationId="{E40005B8-F490-4AE7-971F-C9A4F8658157}"/>
          </ac:picMkLst>
        </pc:picChg>
        <pc:cxnChg chg="mod">
          <ac:chgData name="KOBAYASHI Reiji" userId="6a7beca970407859" providerId="LiveId" clId="{E4759245-E25D-4A6E-B51C-4F00414ED8D2}" dt="2021-03-20T16:41:33.843" v="1505" actId="688"/>
          <ac:cxnSpMkLst>
            <pc:docMk/>
            <pc:sldMk cId="4253402532" sldId="283"/>
            <ac:cxnSpMk id="14" creationId="{FD495AC2-7A7B-425A-BC84-A538457DC7FC}"/>
          </ac:cxnSpMkLst>
        </pc:cxnChg>
        <pc:cxnChg chg="mod">
          <ac:chgData name="KOBAYASHI Reiji" userId="6a7beca970407859" providerId="LiveId" clId="{E4759245-E25D-4A6E-B51C-4F00414ED8D2}" dt="2021-03-20T16:47:26.670" v="1642" actId="14100"/>
          <ac:cxnSpMkLst>
            <pc:docMk/>
            <pc:sldMk cId="4253402532" sldId="283"/>
            <ac:cxnSpMk id="34" creationId="{4C6F3868-BA5A-4F57-9601-482BAAFBABA5}"/>
          </ac:cxnSpMkLst>
        </pc:cxnChg>
        <pc:cxnChg chg="mod">
          <ac:chgData name="KOBAYASHI Reiji" userId="6a7beca970407859" providerId="LiveId" clId="{E4759245-E25D-4A6E-B51C-4F00414ED8D2}" dt="2021-03-20T16:42:29.226" v="1541" actId="1037"/>
          <ac:cxnSpMkLst>
            <pc:docMk/>
            <pc:sldMk cId="4253402532" sldId="283"/>
            <ac:cxnSpMk id="35" creationId="{1A9E3C68-5AA1-4899-8BAF-0F6AB6D9B471}"/>
          </ac:cxnSpMkLst>
        </pc:cxnChg>
        <pc:cxnChg chg="mod">
          <ac:chgData name="KOBAYASHI Reiji" userId="6a7beca970407859" providerId="LiveId" clId="{E4759245-E25D-4A6E-B51C-4F00414ED8D2}" dt="2021-03-20T16:44:50.317" v="1622" actId="206"/>
          <ac:cxnSpMkLst>
            <pc:docMk/>
            <pc:sldMk cId="4253402532" sldId="283"/>
            <ac:cxnSpMk id="59" creationId="{9C81CA89-09A0-47E4-9547-18625F28E748}"/>
          </ac:cxnSpMkLst>
        </pc:cxnChg>
      </pc:sldChg>
      <pc:sldChg chg="addSp delSp modSp mod">
        <pc:chgData name="KOBAYASHI Reiji" userId="6a7beca970407859" providerId="LiveId" clId="{E4759245-E25D-4A6E-B51C-4F00414ED8D2}" dt="2021-03-20T17:08:33.466" v="2158" actId="404"/>
        <pc:sldMkLst>
          <pc:docMk/>
          <pc:sldMk cId="1912400941" sldId="288"/>
        </pc:sldMkLst>
        <pc:spChg chg="mod">
          <ac:chgData name="KOBAYASHI Reiji" userId="6a7beca970407859" providerId="LiveId" clId="{E4759245-E25D-4A6E-B51C-4F00414ED8D2}" dt="2021-03-20T14:20:41.562" v="14"/>
          <ac:spMkLst>
            <pc:docMk/>
            <pc:sldMk cId="1912400941" sldId="288"/>
            <ac:spMk id="2" creationId="{D510C2A5-2D92-4935-86F7-261740E39F25}"/>
          </ac:spMkLst>
        </pc:spChg>
        <pc:spChg chg="mod">
          <ac:chgData name="KOBAYASHI Reiji" userId="6a7beca970407859" providerId="LiveId" clId="{E4759245-E25D-4A6E-B51C-4F00414ED8D2}" dt="2021-03-20T17:08:33.466" v="2158" actId="404"/>
          <ac:spMkLst>
            <pc:docMk/>
            <pc:sldMk cId="1912400941" sldId="288"/>
            <ac:spMk id="9" creationId="{06FCF526-1FC7-4351-9B12-40AB36D29B42}"/>
          </ac:spMkLst>
        </pc:spChg>
        <pc:spChg chg="del">
          <ac:chgData name="KOBAYASHI Reiji" userId="6a7beca970407859" providerId="LiveId" clId="{E4759245-E25D-4A6E-B51C-4F00414ED8D2}" dt="2021-03-20T15:26:13.685" v="530" actId="478"/>
          <ac:spMkLst>
            <pc:docMk/>
            <pc:sldMk cId="1912400941" sldId="288"/>
            <ac:spMk id="12" creationId="{205185AE-C68D-494B-8B9E-D27935B349AF}"/>
          </ac:spMkLst>
        </pc:spChg>
        <pc:spChg chg="mod">
          <ac:chgData name="KOBAYASHI Reiji" userId="6a7beca970407859" providerId="LiveId" clId="{E4759245-E25D-4A6E-B51C-4F00414ED8D2}" dt="2021-03-20T15:26:40.315" v="533" actId="1076"/>
          <ac:spMkLst>
            <pc:docMk/>
            <pc:sldMk cId="1912400941" sldId="288"/>
            <ac:spMk id="16" creationId="{9ED92C14-DBB9-4B05-828F-A257864F3363}"/>
          </ac:spMkLst>
        </pc:spChg>
        <pc:spChg chg="del">
          <ac:chgData name="KOBAYASHI Reiji" userId="6a7beca970407859" providerId="LiveId" clId="{E4759245-E25D-4A6E-B51C-4F00414ED8D2}" dt="2021-03-20T15:26:13.685" v="530" actId="478"/>
          <ac:spMkLst>
            <pc:docMk/>
            <pc:sldMk cId="1912400941" sldId="288"/>
            <ac:spMk id="20" creationId="{A3D9724C-DACF-46A1-AD1F-E8053AB05601}"/>
          </ac:spMkLst>
        </pc:spChg>
        <pc:spChg chg="del">
          <ac:chgData name="KOBAYASHI Reiji" userId="6a7beca970407859" providerId="LiveId" clId="{E4759245-E25D-4A6E-B51C-4F00414ED8D2}" dt="2021-03-20T15:26:13.685" v="530" actId="478"/>
          <ac:spMkLst>
            <pc:docMk/>
            <pc:sldMk cId="1912400941" sldId="288"/>
            <ac:spMk id="22" creationId="{5F61FF7C-BD36-4ECD-BC99-88EC83228EB2}"/>
          </ac:spMkLst>
        </pc:spChg>
        <pc:spChg chg="del">
          <ac:chgData name="KOBAYASHI Reiji" userId="6a7beca970407859" providerId="LiveId" clId="{E4759245-E25D-4A6E-B51C-4F00414ED8D2}" dt="2021-03-20T15:26:13.685" v="530" actId="478"/>
          <ac:spMkLst>
            <pc:docMk/>
            <pc:sldMk cId="1912400941" sldId="288"/>
            <ac:spMk id="23" creationId="{6E95F953-084E-4C50-989A-0BDA22CADC04}"/>
          </ac:spMkLst>
        </pc:spChg>
        <pc:spChg chg="mod">
          <ac:chgData name="KOBAYASHI Reiji" userId="6a7beca970407859" providerId="LiveId" clId="{E4759245-E25D-4A6E-B51C-4F00414ED8D2}" dt="2021-03-20T15:26:51.735" v="535" actId="1076"/>
          <ac:spMkLst>
            <pc:docMk/>
            <pc:sldMk cId="1912400941" sldId="288"/>
            <ac:spMk id="29" creationId="{ABAD6DA9-AB06-4A1E-BA9D-EAF0AE070006}"/>
          </ac:spMkLst>
        </pc:spChg>
        <pc:picChg chg="del">
          <ac:chgData name="KOBAYASHI Reiji" userId="6a7beca970407859" providerId="LiveId" clId="{E4759245-E25D-4A6E-B51C-4F00414ED8D2}" dt="2021-03-20T15:11:31.709" v="437" actId="478"/>
          <ac:picMkLst>
            <pc:docMk/>
            <pc:sldMk cId="1912400941" sldId="288"/>
            <ac:picMk id="4" creationId="{CE8F177F-0EBC-4F27-86F2-9C0B27BF43C1}"/>
          </ac:picMkLst>
        </pc:picChg>
        <pc:picChg chg="add mod ord">
          <ac:chgData name="KOBAYASHI Reiji" userId="6a7beca970407859" providerId="LiveId" clId="{E4759245-E25D-4A6E-B51C-4F00414ED8D2}" dt="2021-03-20T15:26:45.770" v="534" actId="1076"/>
          <ac:picMkLst>
            <pc:docMk/>
            <pc:sldMk cId="1912400941" sldId="288"/>
            <ac:picMk id="5" creationId="{02FC2B73-2593-4C26-8395-2284B334350A}"/>
          </ac:picMkLst>
        </pc:picChg>
        <pc:cxnChg chg="del mod">
          <ac:chgData name="KOBAYASHI Reiji" userId="6a7beca970407859" providerId="LiveId" clId="{E4759245-E25D-4A6E-B51C-4F00414ED8D2}" dt="2021-03-20T15:26:13.685" v="530" actId="478"/>
          <ac:cxnSpMkLst>
            <pc:docMk/>
            <pc:sldMk cId="1912400941" sldId="288"/>
            <ac:cxnSpMk id="13" creationId="{DC5262A7-DD29-4A50-83D1-B4027C23DEE5}"/>
          </ac:cxnSpMkLst>
        </pc:cxnChg>
        <pc:cxnChg chg="del mod">
          <ac:chgData name="KOBAYASHI Reiji" userId="6a7beca970407859" providerId="LiveId" clId="{E4759245-E25D-4A6E-B51C-4F00414ED8D2}" dt="2021-03-20T15:26:13.685" v="530" actId="478"/>
          <ac:cxnSpMkLst>
            <pc:docMk/>
            <pc:sldMk cId="1912400941" sldId="288"/>
            <ac:cxnSpMk id="18" creationId="{DA4CA589-8D86-41A7-AC7C-D9C978669486}"/>
          </ac:cxnSpMkLst>
        </pc:cxnChg>
        <pc:cxnChg chg="del mod">
          <ac:chgData name="KOBAYASHI Reiji" userId="6a7beca970407859" providerId="LiveId" clId="{E4759245-E25D-4A6E-B51C-4F00414ED8D2}" dt="2021-03-20T15:26:13.685" v="530" actId="478"/>
          <ac:cxnSpMkLst>
            <pc:docMk/>
            <pc:sldMk cId="1912400941" sldId="288"/>
            <ac:cxnSpMk id="19" creationId="{92229930-76E7-438C-A753-8B62B7F79635}"/>
          </ac:cxnSpMkLst>
        </pc:cxnChg>
        <pc:cxnChg chg="del mod">
          <ac:chgData name="KOBAYASHI Reiji" userId="6a7beca970407859" providerId="LiveId" clId="{E4759245-E25D-4A6E-B51C-4F00414ED8D2}" dt="2021-03-20T15:26:13.685" v="530" actId="478"/>
          <ac:cxnSpMkLst>
            <pc:docMk/>
            <pc:sldMk cId="1912400941" sldId="288"/>
            <ac:cxnSpMk id="21" creationId="{5F6046A1-C2B3-48F5-8595-5507F6BDA131}"/>
          </ac:cxnSpMkLst>
        </pc:cxnChg>
      </pc:sldChg>
      <pc:sldChg chg="addSp delSp modSp mod">
        <pc:chgData name="KOBAYASHI Reiji" userId="6a7beca970407859" providerId="LiveId" clId="{E4759245-E25D-4A6E-B51C-4F00414ED8D2}" dt="2021-03-20T17:11:43.505" v="2186" actId="692"/>
        <pc:sldMkLst>
          <pc:docMk/>
          <pc:sldMk cId="1255591680" sldId="289"/>
        </pc:sldMkLst>
        <pc:spChg chg="mod">
          <ac:chgData name="KOBAYASHI Reiji" userId="6a7beca970407859" providerId="LiveId" clId="{E4759245-E25D-4A6E-B51C-4F00414ED8D2}" dt="2021-03-20T15:39:00.052" v="816" actId="1035"/>
          <ac:spMkLst>
            <pc:docMk/>
            <pc:sldMk cId="1255591680" sldId="289"/>
            <ac:spMk id="6" creationId="{F7CE2849-04C6-456D-A929-E18E90D08171}"/>
          </ac:spMkLst>
        </pc:spChg>
        <pc:spChg chg="mod">
          <ac:chgData name="KOBAYASHI Reiji" userId="6a7beca970407859" providerId="LiveId" clId="{E4759245-E25D-4A6E-B51C-4F00414ED8D2}" dt="2021-03-20T15:43:23.740" v="852" actId="1036"/>
          <ac:spMkLst>
            <pc:docMk/>
            <pc:sldMk cId="1255591680" sldId="289"/>
            <ac:spMk id="8" creationId="{E33646B1-CFE5-4EC0-ADF4-753A9BE15706}"/>
          </ac:spMkLst>
        </pc:spChg>
        <pc:spChg chg="mod">
          <ac:chgData name="KOBAYASHI Reiji" userId="6a7beca970407859" providerId="LiveId" clId="{E4759245-E25D-4A6E-B51C-4F00414ED8D2}" dt="2021-03-20T15:37:14.326" v="640" actId="1076"/>
          <ac:spMkLst>
            <pc:docMk/>
            <pc:sldMk cId="1255591680" sldId="289"/>
            <ac:spMk id="10" creationId="{58CC2627-E4C3-4F35-93C0-28472298117C}"/>
          </ac:spMkLst>
        </pc:spChg>
        <pc:spChg chg="add del mod">
          <ac:chgData name="KOBAYASHI Reiji" userId="6a7beca970407859" providerId="LiveId" clId="{E4759245-E25D-4A6E-B51C-4F00414ED8D2}" dt="2021-03-20T17:11:22.406" v="2182" actId="478"/>
          <ac:spMkLst>
            <pc:docMk/>
            <pc:sldMk cId="1255591680" sldId="289"/>
            <ac:spMk id="11" creationId="{D996315C-F0C4-44CE-984B-FD68010C2F99}"/>
          </ac:spMkLst>
        </pc:spChg>
        <pc:picChg chg="mod">
          <ac:chgData name="KOBAYASHI Reiji" userId="6a7beca970407859" providerId="LiveId" clId="{E4759245-E25D-4A6E-B51C-4F00414ED8D2}" dt="2021-03-20T15:43:17.593" v="836" actId="1038"/>
          <ac:picMkLst>
            <pc:docMk/>
            <pc:sldMk cId="1255591680" sldId="289"/>
            <ac:picMk id="3" creationId="{B615B947-B489-4FA7-9239-82B954559FE8}"/>
          </ac:picMkLst>
        </pc:picChg>
        <pc:picChg chg="mod">
          <ac:chgData name="KOBAYASHI Reiji" userId="6a7beca970407859" providerId="LiveId" clId="{E4759245-E25D-4A6E-B51C-4F00414ED8D2}" dt="2021-03-20T15:43:05.280" v="821" actId="14826"/>
          <ac:picMkLst>
            <pc:docMk/>
            <pc:sldMk cId="1255591680" sldId="289"/>
            <ac:picMk id="4" creationId="{F40687F5-AAD2-424C-B635-4F27A20E577F}"/>
          </ac:picMkLst>
        </pc:picChg>
        <pc:cxnChg chg="add mod">
          <ac:chgData name="KOBAYASHI Reiji" userId="6a7beca970407859" providerId="LiveId" clId="{E4759245-E25D-4A6E-B51C-4F00414ED8D2}" dt="2021-03-20T17:11:43.505" v="2186" actId="692"/>
          <ac:cxnSpMkLst>
            <pc:docMk/>
            <pc:sldMk cId="1255591680" sldId="289"/>
            <ac:cxnSpMk id="13" creationId="{D70E8355-E984-4106-9B85-D67ABFE597FC}"/>
          </ac:cxnSpMkLst>
        </pc:cxnChg>
      </pc:sldChg>
      <pc:sldChg chg="addSp delSp modSp mod">
        <pc:chgData name="KOBAYASHI Reiji" userId="6a7beca970407859" providerId="LiveId" clId="{E4759245-E25D-4A6E-B51C-4F00414ED8D2}" dt="2021-03-20T15:51:11.820" v="949" actId="1076"/>
        <pc:sldMkLst>
          <pc:docMk/>
          <pc:sldMk cId="3453942406" sldId="292"/>
        </pc:sldMkLst>
        <pc:spChg chg="mod">
          <ac:chgData name="KOBAYASHI Reiji" userId="6a7beca970407859" providerId="LiveId" clId="{E4759245-E25D-4A6E-B51C-4F00414ED8D2}" dt="2021-03-20T15:51:02.780" v="947" actId="1076"/>
          <ac:spMkLst>
            <pc:docMk/>
            <pc:sldMk cId="3453942406" sldId="292"/>
            <ac:spMk id="8" creationId="{B9471652-8DAE-4A0B-87C1-CFC3E6C5ABA8}"/>
          </ac:spMkLst>
        </pc:spChg>
        <pc:spChg chg="mod">
          <ac:chgData name="KOBAYASHI Reiji" userId="6a7beca970407859" providerId="LiveId" clId="{E4759245-E25D-4A6E-B51C-4F00414ED8D2}" dt="2021-03-20T15:51:11.820" v="949" actId="1076"/>
          <ac:spMkLst>
            <pc:docMk/>
            <pc:sldMk cId="3453942406" sldId="292"/>
            <ac:spMk id="9" creationId="{D54230E6-3F4F-4A1F-9BCD-5AF84A7B6488}"/>
          </ac:spMkLst>
        </pc:spChg>
        <pc:spChg chg="add mod">
          <ac:chgData name="KOBAYASHI Reiji" userId="6a7beca970407859" providerId="LiveId" clId="{E4759245-E25D-4A6E-B51C-4F00414ED8D2}" dt="2021-03-20T14:25:27.737" v="278" actId="1036"/>
          <ac:spMkLst>
            <pc:docMk/>
            <pc:sldMk cId="3453942406" sldId="292"/>
            <ac:spMk id="10" creationId="{4EFACDFF-B440-4855-B039-1A085353C08C}"/>
          </ac:spMkLst>
        </pc:spChg>
        <pc:spChg chg="mod">
          <ac:chgData name="KOBAYASHI Reiji" userId="6a7beca970407859" providerId="LiveId" clId="{E4759245-E25D-4A6E-B51C-4F00414ED8D2}" dt="2021-03-20T14:25:57.522" v="282" actId="14100"/>
          <ac:spMkLst>
            <pc:docMk/>
            <pc:sldMk cId="3453942406" sldId="292"/>
            <ac:spMk id="12" creationId="{47E35C91-1A9F-4E68-857A-45C8BD96229B}"/>
          </ac:spMkLst>
        </pc:spChg>
        <pc:spChg chg="add mod">
          <ac:chgData name="KOBAYASHI Reiji" userId="6a7beca970407859" providerId="LiveId" clId="{E4759245-E25D-4A6E-B51C-4F00414ED8D2}" dt="2021-03-20T15:51:08.727" v="948" actId="1076"/>
          <ac:spMkLst>
            <pc:docMk/>
            <pc:sldMk cId="3453942406" sldId="292"/>
            <ac:spMk id="13" creationId="{C494F620-9EB2-43D0-9D5D-00ABC82DB74D}"/>
          </ac:spMkLst>
        </pc:spChg>
        <pc:spChg chg="add mod">
          <ac:chgData name="KOBAYASHI Reiji" userId="6a7beca970407859" providerId="LiveId" clId="{E4759245-E25D-4A6E-B51C-4F00414ED8D2}" dt="2021-03-20T14:25:27.737" v="278" actId="1036"/>
          <ac:spMkLst>
            <pc:docMk/>
            <pc:sldMk cId="3453942406" sldId="292"/>
            <ac:spMk id="14" creationId="{4FA7444A-EEFF-48E9-80E1-2EE096E8546F}"/>
          </ac:spMkLst>
        </pc:spChg>
        <pc:picChg chg="del">
          <ac:chgData name="KOBAYASHI Reiji" userId="6a7beca970407859" providerId="LiveId" clId="{E4759245-E25D-4A6E-B51C-4F00414ED8D2}" dt="2021-03-20T14:21:35.127" v="24" actId="478"/>
          <ac:picMkLst>
            <pc:docMk/>
            <pc:sldMk cId="3453942406" sldId="292"/>
            <ac:picMk id="4" creationId="{645A87EE-4A4B-460F-ADDC-9B3A000C813F}"/>
          </ac:picMkLst>
        </pc:picChg>
        <pc:picChg chg="add mod ord">
          <ac:chgData name="KOBAYASHI Reiji" userId="6a7beca970407859" providerId="LiveId" clId="{E4759245-E25D-4A6E-B51C-4F00414ED8D2}" dt="2021-03-20T14:24:55.702" v="261" actId="1036"/>
          <ac:picMkLst>
            <pc:docMk/>
            <pc:sldMk cId="3453942406" sldId="292"/>
            <ac:picMk id="5" creationId="{332BD608-EBA0-4EA7-9B80-55A91A3923F5}"/>
          </ac:picMkLst>
        </pc:picChg>
        <pc:cxnChg chg="mod">
          <ac:chgData name="KOBAYASHI Reiji" userId="6a7beca970407859" providerId="LiveId" clId="{E4759245-E25D-4A6E-B51C-4F00414ED8D2}" dt="2021-03-20T15:51:11.820" v="949" actId="1076"/>
          <ac:cxnSpMkLst>
            <pc:docMk/>
            <pc:sldMk cId="3453942406" sldId="292"/>
            <ac:cxnSpMk id="11" creationId="{ACD636AF-8164-43F4-B047-8BABCC0D7964}"/>
          </ac:cxnSpMkLst>
        </pc:cxnChg>
      </pc:sldChg>
      <pc:sldChg chg="addSp delSp modSp mod">
        <pc:chgData name="KOBAYASHI Reiji" userId="6a7beca970407859" providerId="LiveId" clId="{E4759245-E25D-4A6E-B51C-4F00414ED8D2}" dt="2021-03-20T16:28:10.585" v="1422" actId="20577"/>
        <pc:sldMkLst>
          <pc:docMk/>
          <pc:sldMk cId="3398404463" sldId="294"/>
        </pc:sldMkLst>
        <pc:spChg chg="del mod">
          <ac:chgData name="KOBAYASHI Reiji" userId="6a7beca970407859" providerId="LiveId" clId="{E4759245-E25D-4A6E-B51C-4F00414ED8D2}" dt="2021-03-20T16:22:26.413" v="1323" actId="478"/>
          <ac:spMkLst>
            <pc:docMk/>
            <pc:sldMk cId="3398404463" sldId="294"/>
            <ac:spMk id="3" creationId="{CA4429AA-F0DC-4877-A042-C3F421BFE830}"/>
          </ac:spMkLst>
        </pc:spChg>
        <pc:spChg chg="mod">
          <ac:chgData name="KOBAYASHI Reiji" userId="6a7beca970407859" providerId="LiveId" clId="{E4759245-E25D-4A6E-B51C-4F00414ED8D2}" dt="2021-03-20T16:28:10.585" v="1422" actId="20577"/>
          <ac:spMkLst>
            <pc:docMk/>
            <pc:sldMk cId="3398404463" sldId="294"/>
            <ac:spMk id="7" creationId="{99986D52-ACAF-482C-B277-B0319B4A7703}"/>
          </ac:spMkLst>
        </pc:spChg>
        <pc:spChg chg="del">
          <ac:chgData name="KOBAYASHI Reiji" userId="6a7beca970407859" providerId="LiveId" clId="{E4759245-E25D-4A6E-B51C-4F00414ED8D2}" dt="2021-03-20T16:20:18.666" v="1316" actId="478"/>
          <ac:spMkLst>
            <pc:docMk/>
            <pc:sldMk cId="3398404463" sldId="294"/>
            <ac:spMk id="8" creationId="{D5504C11-5CAF-4D09-85F5-2884C5CE46FA}"/>
          </ac:spMkLst>
        </pc:spChg>
        <pc:spChg chg="del">
          <ac:chgData name="KOBAYASHI Reiji" userId="6a7beca970407859" providerId="LiveId" clId="{E4759245-E25D-4A6E-B51C-4F00414ED8D2}" dt="2021-03-20T16:25:29.264" v="1344" actId="478"/>
          <ac:spMkLst>
            <pc:docMk/>
            <pc:sldMk cId="3398404463" sldId="294"/>
            <ac:spMk id="9" creationId="{39DEEA3B-03CF-468C-BF94-88172ED581DE}"/>
          </ac:spMkLst>
        </pc:spChg>
        <pc:spChg chg="add mod">
          <ac:chgData name="KOBAYASHI Reiji" userId="6a7beca970407859" providerId="LiveId" clId="{E4759245-E25D-4A6E-B51C-4F00414ED8D2}" dt="2021-03-20T16:20:23.428" v="1318" actId="1076"/>
          <ac:spMkLst>
            <pc:docMk/>
            <pc:sldMk cId="3398404463" sldId="294"/>
            <ac:spMk id="10" creationId="{152410F6-5CB0-43D9-9333-C66F7FBA5605}"/>
          </ac:spMkLst>
        </pc:spChg>
        <pc:spChg chg="add mod">
          <ac:chgData name="KOBAYASHI Reiji" userId="6a7beca970407859" providerId="LiveId" clId="{E4759245-E25D-4A6E-B51C-4F00414ED8D2}" dt="2021-03-20T16:25:44.050" v="1350" actId="14100"/>
          <ac:spMkLst>
            <pc:docMk/>
            <pc:sldMk cId="3398404463" sldId="294"/>
            <ac:spMk id="15" creationId="{06BB752C-8B1B-4319-B18A-284BBF6BD837}"/>
          </ac:spMkLst>
        </pc:spChg>
        <pc:spChg chg="add mod">
          <ac:chgData name="KOBAYASHI Reiji" userId="6a7beca970407859" providerId="LiveId" clId="{E4759245-E25D-4A6E-B51C-4F00414ED8D2}" dt="2021-03-20T16:24:39.160" v="1340" actId="14100"/>
          <ac:spMkLst>
            <pc:docMk/>
            <pc:sldMk cId="3398404463" sldId="294"/>
            <ac:spMk id="16" creationId="{D634FADF-37EC-4E87-9821-C0057611B97D}"/>
          </ac:spMkLst>
        </pc:spChg>
        <pc:spChg chg="add del mod">
          <ac:chgData name="KOBAYASHI Reiji" userId="6a7beca970407859" providerId="LiveId" clId="{E4759245-E25D-4A6E-B51C-4F00414ED8D2}" dt="2021-03-20T16:25:29.264" v="1346"/>
          <ac:spMkLst>
            <pc:docMk/>
            <pc:sldMk cId="3398404463" sldId="294"/>
            <ac:spMk id="17" creationId="{77547C58-A6D5-499C-BAED-FD5C60857391}"/>
          </ac:spMkLst>
        </pc:spChg>
        <pc:spChg chg="add del mod">
          <ac:chgData name="KOBAYASHI Reiji" userId="6a7beca970407859" providerId="LiveId" clId="{E4759245-E25D-4A6E-B51C-4F00414ED8D2}" dt="2021-03-20T16:28:03.770" v="1420"/>
          <ac:spMkLst>
            <pc:docMk/>
            <pc:sldMk cId="3398404463" sldId="294"/>
            <ac:spMk id="21" creationId="{5F424352-073C-4324-8045-452130263052}"/>
          </ac:spMkLst>
        </pc:spChg>
        <pc:picChg chg="mod ord">
          <ac:chgData name="KOBAYASHI Reiji" userId="6a7beca970407859" providerId="LiveId" clId="{E4759245-E25D-4A6E-B51C-4F00414ED8D2}" dt="2021-03-20T16:22:14.002" v="1320" actId="167"/>
          <ac:picMkLst>
            <pc:docMk/>
            <pc:sldMk cId="3398404463" sldId="294"/>
            <ac:picMk id="4" creationId="{8DE1EF64-D49E-4688-817D-87EB4D775562}"/>
          </ac:picMkLst>
        </pc:picChg>
        <pc:picChg chg="mod">
          <ac:chgData name="KOBAYASHI Reiji" userId="6a7beca970407859" providerId="LiveId" clId="{E4759245-E25D-4A6E-B51C-4F00414ED8D2}" dt="2021-03-20T16:25:36.881" v="1348" actId="1076"/>
          <ac:picMkLst>
            <pc:docMk/>
            <pc:sldMk cId="3398404463" sldId="294"/>
            <ac:picMk id="6" creationId="{3442D0F5-F7A0-4092-BD2F-3EDD26BE17FA}"/>
          </ac:picMkLst>
        </pc:picChg>
        <pc:picChg chg="add del">
          <ac:chgData name="KOBAYASHI Reiji" userId="6a7beca970407859" providerId="LiveId" clId="{E4759245-E25D-4A6E-B51C-4F00414ED8D2}" dt="2021-03-20T16:23:19.515" v="1326" actId="21"/>
          <ac:picMkLst>
            <pc:docMk/>
            <pc:sldMk cId="3398404463" sldId="294"/>
            <ac:picMk id="12" creationId="{D8320829-C04D-4D82-9FA4-BB211BDBD325}"/>
          </ac:picMkLst>
        </pc:picChg>
        <pc:picChg chg="add del">
          <ac:chgData name="KOBAYASHI Reiji" userId="6a7beca970407859" providerId="LiveId" clId="{E4759245-E25D-4A6E-B51C-4F00414ED8D2}" dt="2021-03-20T16:23:30.915" v="1328" actId="478"/>
          <ac:picMkLst>
            <pc:docMk/>
            <pc:sldMk cId="3398404463" sldId="294"/>
            <ac:picMk id="14" creationId="{A7059330-6122-4B07-A5C5-6D9DFD861398}"/>
          </ac:picMkLst>
        </pc:picChg>
        <pc:cxnChg chg="add mod">
          <ac:chgData name="KOBAYASHI Reiji" userId="6a7beca970407859" providerId="LiveId" clId="{E4759245-E25D-4A6E-B51C-4F00414ED8D2}" dt="2021-03-20T16:26:19.176" v="1363" actId="1582"/>
          <ac:cxnSpMkLst>
            <pc:docMk/>
            <pc:sldMk cId="3398404463" sldId="294"/>
            <ac:cxnSpMk id="19" creationId="{C5D8E4CA-C6A7-401D-B94E-69603B6C3CD1}"/>
          </ac:cxnSpMkLst>
        </pc:cxnChg>
      </pc:sldChg>
      <pc:sldChg chg="addSp delSp modSp mod addAnim delAnim modAnim">
        <pc:chgData name="KOBAYASHI Reiji" userId="6a7beca970407859" providerId="LiveId" clId="{E4759245-E25D-4A6E-B51C-4F00414ED8D2}" dt="2021-03-20T15:54:31.651" v="958" actId="167"/>
        <pc:sldMkLst>
          <pc:docMk/>
          <pc:sldMk cId="4194968346" sldId="297"/>
        </pc:sldMkLst>
        <pc:spChg chg="mod">
          <ac:chgData name="KOBAYASHI Reiji" userId="6a7beca970407859" providerId="LiveId" clId="{E4759245-E25D-4A6E-B51C-4F00414ED8D2}" dt="2021-03-20T15:51:53.566" v="951" actId="20577"/>
          <ac:spMkLst>
            <pc:docMk/>
            <pc:sldMk cId="4194968346" sldId="297"/>
            <ac:spMk id="7" creationId="{F0925A4F-7DC5-4DA5-A708-97A6559450F1}"/>
          </ac:spMkLst>
        </pc:spChg>
        <pc:picChg chg="add del">
          <ac:chgData name="KOBAYASHI Reiji" userId="6a7beca970407859" providerId="LiveId" clId="{E4759245-E25D-4A6E-B51C-4F00414ED8D2}" dt="2021-03-20T15:54:20.453" v="956" actId="478"/>
          <ac:picMkLst>
            <pc:docMk/>
            <pc:sldMk cId="4194968346" sldId="297"/>
            <ac:picMk id="3" creationId="{9E7F6C46-3F4D-4BA9-BCFA-D49DC0E68B31}"/>
          </ac:picMkLst>
        </pc:picChg>
        <pc:picChg chg="add mod ord">
          <ac:chgData name="KOBAYASHI Reiji" userId="6a7beca970407859" providerId="LiveId" clId="{E4759245-E25D-4A6E-B51C-4F00414ED8D2}" dt="2021-03-20T15:54:31.651" v="958" actId="167"/>
          <ac:picMkLst>
            <pc:docMk/>
            <pc:sldMk cId="4194968346" sldId="297"/>
            <ac:picMk id="4" creationId="{A7A9739C-ED47-4955-8A38-A699F9C59756}"/>
          </ac:picMkLst>
        </pc:picChg>
        <pc:picChg chg="mod">
          <ac:chgData name="KOBAYASHI Reiji" userId="6a7beca970407859" providerId="LiveId" clId="{E4759245-E25D-4A6E-B51C-4F00414ED8D2}" dt="2021-03-20T15:53:39.305" v="952" actId="14826"/>
          <ac:picMkLst>
            <pc:docMk/>
            <pc:sldMk cId="4194968346" sldId="297"/>
            <ac:picMk id="9" creationId="{00DE3D6F-E140-4030-A763-73DE1C1FFC50}"/>
          </ac:picMkLst>
        </pc:picChg>
      </pc:sldChg>
      <pc:sldChg chg="addSp delSp modSp mod">
        <pc:chgData name="KOBAYASHI Reiji" userId="6a7beca970407859" providerId="LiveId" clId="{E4759245-E25D-4A6E-B51C-4F00414ED8D2}" dt="2021-03-20T16:53:11.915" v="1798" actId="14826"/>
        <pc:sldMkLst>
          <pc:docMk/>
          <pc:sldMk cId="1859156216" sldId="299"/>
        </pc:sldMkLst>
        <pc:spChg chg="add mod">
          <ac:chgData name="KOBAYASHI Reiji" userId="6a7beca970407859" providerId="LiveId" clId="{E4759245-E25D-4A6E-B51C-4F00414ED8D2}" dt="2021-03-20T16:52:18.629" v="1797" actId="20577"/>
          <ac:spMkLst>
            <pc:docMk/>
            <pc:sldMk cId="1859156216" sldId="299"/>
            <ac:spMk id="7" creationId="{CE5D5994-A63A-4DA5-88DF-B3CAF5FC7407}"/>
          </ac:spMkLst>
        </pc:spChg>
        <pc:spChg chg="del">
          <ac:chgData name="KOBAYASHI Reiji" userId="6a7beca970407859" providerId="LiveId" clId="{E4759245-E25D-4A6E-B51C-4F00414ED8D2}" dt="2021-03-20T16:52:03.435" v="1794" actId="478"/>
          <ac:spMkLst>
            <pc:docMk/>
            <pc:sldMk cId="1859156216" sldId="299"/>
            <ac:spMk id="16" creationId="{32194211-5A37-463E-AC9D-3ECAD401D87B}"/>
          </ac:spMkLst>
        </pc:spChg>
        <pc:picChg chg="mod">
          <ac:chgData name="KOBAYASHI Reiji" userId="6a7beca970407859" providerId="LiveId" clId="{E4759245-E25D-4A6E-B51C-4F00414ED8D2}" dt="2021-03-20T16:53:11.915" v="1798" actId="14826"/>
          <ac:picMkLst>
            <pc:docMk/>
            <pc:sldMk cId="1859156216" sldId="299"/>
            <ac:picMk id="6" creationId="{67A382D1-6A9E-4245-BC89-78679A13409B}"/>
          </ac:picMkLst>
        </pc:picChg>
      </pc:sldChg>
      <pc:sldChg chg="addSp delSp modSp mod">
        <pc:chgData name="KOBAYASHI Reiji" userId="6a7beca970407859" providerId="LiveId" clId="{E4759245-E25D-4A6E-B51C-4F00414ED8D2}" dt="2021-03-20T17:19:08.549" v="2188" actId="1076"/>
        <pc:sldMkLst>
          <pc:docMk/>
          <pc:sldMk cId="3588128510" sldId="301"/>
        </pc:sldMkLst>
        <pc:spChg chg="del">
          <ac:chgData name="KOBAYASHI Reiji" userId="6a7beca970407859" providerId="LiveId" clId="{E4759245-E25D-4A6E-B51C-4F00414ED8D2}" dt="2021-03-20T15:45:49.399" v="862" actId="478"/>
          <ac:spMkLst>
            <pc:docMk/>
            <pc:sldMk cId="3588128510" sldId="301"/>
            <ac:spMk id="3" creationId="{C338917E-50FF-49D5-8952-7AA5FD4024F4}"/>
          </ac:spMkLst>
        </pc:spChg>
        <pc:spChg chg="mod">
          <ac:chgData name="KOBAYASHI Reiji" userId="6a7beca970407859" providerId="LiveId" clId="{E4759245-E25D-4A6E-B51C-4F00414ED8D2}" dt="2021-03-20T15:48:15.892" v="945"/>
          <ac:spMkLst>
            <pc:docMk/>
            <pc:sldMk cId="3588128510" sldId="301"/>
            <ac:spMk id="21" creationId="{A86F620D-EDC9-412E-A3BF-C500BA23C274}"/>
          </ac:spMkLst>
        </pc:spChg>
        <pc:spChg chg="mod">
          <ac:chgData name="KOBAYASHI Reiji" userId="6a7beca970407859" providerId="LiveId" clId="{E4759245-E25D-4A6E-B51C-4F00414ED8D2}" dt="2021-03-20T15:48:25.048" v="946"/>
          <ac:spMkLst>
            <pc:docMk/>
            <pc:sldMk cId="3588128510" sldId="301"/>
            <ac:spMk id="22" creationId="{84EB0337-4E82-4D6E-94D6-5F9D3A75C2A1}"/>
          </ac:spMkLst>
        </pc:spChg>
        <pc:spChg chg="add mod">
          <ac:chgData name="KOBAYASHI Reiji" userId="6a7beca970407859" providerId="LiveId" clId="{E4759245-E25D-4A6E-B51C-4F00414ED8D2}" dt="2021-03-20T17:19:08.549" v="2188" actId="1076"/>
          <ac:spMkLst>
            <pc:docMk/>
            <pc:sldMk cId="3588128510" sldId="301"/>
            <ac:spMk id="23" creationId="{35C6EE63-648F-4F0B-88A6-962C86BF639B}"/>
          </ac:spMkLst>
        </pc:spChg>
        <pc:spChg chg="mod">
          <ac:chgData name="KOBAYASHI Reiji" userId="6a7beca970407859" providerId="LiveId" clId="{E4759245-E25D-4A6E-B51C-4F00414ED8D2}" dt="2021-03-20T16:19:32.313" v="1315" actId="1076"/>
          <ac:spMkLst>
            <pc:docMk/>
            <pc:sldMk cId="3588128510" sldId="301"/>
            <ac:spMk id="27" creationId="{79EF334A-9404-4D6B-91AC-28C41409C09C}"/>
          </ac:spMkLst>
        </pc:spChg>
        <pc:spChg chg="mod">
          <ac:chgData name="KOBAYASHI Reiji" userId="6a7beca970407859" providerId="LiveId" clId="{E4759245-E25D-4A6E-B51C-4F00414ED8D2}" dt="2021-03-20T16:19:11.081" v="1310" actId="1076"/>
          <ac:spMkLst>
            <pc:docMk/>
            <pc:sldMk cId="3588128510" sldId="301"/>
            <ac:spMk id="35" creationId="{9BE25E3F-B85D-4558-9AFC-3C9E93E25782}"/>
          </ac:spMkLst>
        </pc:spChg>
        <pc:spChg chg="mod">
          <ac:chgData name="KOBAYASHI Reiji" userId="6a7beca970407859" providerId="LiveId" clId="{E4759245-E25D-4A6E-B51C-4F00414ED8D2}" dt="2021-03-20T16:19:19.276" v="1313" actId="1076"/>
          <ac:spMkLst>
            <pc:docMk/>
            <pc:sldMk cId="3588128510" sldId="301"/>
            <ac:spMk id="37" creationId="{06DEE373-9B6C-49DE-ADB2-32B289B076EC}"/>
          </ac:spMkLst>
        </pc:spChg>
        <pc:spChg chg="mod">
          <ac:chgData name="KOBAYASHI Reiji" userId="6a7beca970407859" providerId="LiveId" clId="{E4759245-E25D-4A6E-B51C-4F00414ED8D2}" dt="2021-03-20T16:02:47.927" v="1015" actId="20577"/>
          <ac:spMkLst>
            <pc:docMk/>
            <pc:sldMk cId="3588128510" sldId="301"/>
            <ac:spMk id="41" creationId="{4E28FE3D-B02A-49CF-9491-2403224B8C63}"/>
          </ac:spMkLst>
        </pc:spChg>
        <pc:grpChg chg="mod">
          <ac:chgData name="KOBAYASHI Reiji" userId="6a7beca970407859" providerId="LiveId" clId="{E4759245-E25D-4A6E-B51C-4F00414ED8D2}" dt="2021-03-20T15:47:18.598" v="926" actId="1037"/>
          <ac:grpSpMkLst>
            <pc:docMk/>
            <pc:sldMk cId="3588128510" sldId="301"/>
            <ac:grpSpMk id="14" creationId="{D7073445-3200-4FF3-863F-5B4E2ACE9703}"/>
          </ac:grpSpMkLst>
        </pc:grpChg>
        <pc:picChg chg="mod">
          <ac:chgData name="KOBAYASHI Reiji" userId="6a7beca970407859" providerId="LiveId" clId="{E4759245-E25D-4A6E-B51C-4F00414ED8D2}" dt="2021-03-20T15:55:48.293" v="961" actId="1076"/>
          <ac:picMkLst>
            <pc:docMk/>
            <pc:sldMk cId="3588128510" sldId="301"/>
            <ac:picMk id="4" creationId="{FF77A94A-F0CD-4648-88B4-499975C78940}"/>
          </ac:picMkLst>
        </pc:picChg>
        <pc:cxnChg chg="mod">
          <ac:chgData name="KOBAYASHI Reiji" userId="6a7beca970407859" providerId="LiveId" clId="{E4759245-E25D-4A6E-B51C-4F00414ED8D2}" dt="2021-03-20T15:47:23.095" v="927" actId="14100"/>
          <ac:cxnSpMkLst>
            <pc:docMk/>
            <pc:sldMk cId="3588128510" sldId="301"/>
            <ac:cxnSpMk id="25" creationId="{6A58F0F3-059A-45CA-B65B-E7486526FBD7}"/>
          </ac:cxnSpMkLst>
        </pc:cxnChg>
        <pc:cxnChg chg="mod">
          <ac:chgData name="KOBAYASHI Reiji" userId="6a7beca970407859" providerId="LiveId" clId="{E4759245-E25D-4A6E-B51C-4F00414ED8D2}" dt="2021-03-20T15:56:01.916" v="965" actId="14100"/>
          <ac:cxnSpMkLst>
            <pc:docMk/>
            <pc:sldMk cId="3588128510" sldId="301"/>
            <ac:cxnSpMk id="26" creationId="{A4E8BD46-1526-4AE9-A954-40398994372E}"/>
          </ac:cxnSpMkLst>
        </pc:cxnChg>
        <pc:cxnChg chg="mod">
          <ac:chgData name="KOBAYASHI Reiji" userId="6a7beca970407859" providerId="LiveId" clId="{E4759245-E25D-4A6E-B51C-4F00414ED8D2}" dt="2021-03-20T16:19:16.020" v="1312" actId="14100"/>
          <ac:cxnSpMkLst>
            <pc:docMk/>
            <pc:sldMk cId="3588128510" sldId="301"/>
            <ac:cxnSpMk id="32" creationId="{06533C49-44B0-4639-8B80-7E4E84AE7905}"/>
          </ac:cxnSpMkLst>
        </pc:cxnChg>
        <pc:cxnChg chg="del">
          <ac:chgData name="KOBAYASHI Reiji" userId="6a7beca970407859" providerId="LiveId" clId="{E4759245-E25D-4A6E-B51C-4F00414ED8D2}" dt="2021-03-20T15:56:36.033" v="972" actId="478"/>
          <ac:cxnSpMkLst>
            <pc:docMk/>
            <pc:sldMk cId="3588128510" sldId="301"/>
            <ac:cxnSpMk id="34" creationId="{FB3816C8-C78F-468F-B1F1-779755BAE1D0}"/>
          </ac:cxnSpMkLst>
        </pc:cxnChg>
        <pc:cxnChg chg="mod">
          <ac:chgData name="KOBAYASHI Reiji" userId="6a7beca970407859" providerId="LiveId" clId="{E4759245-E25D-4A6E-B51C-4F00414ED8D2}" dt="2021-03-20T16:19:07.234" v="1309" actId="14100"/>
          <ac:cxnSpMkLst>
            <pc:docMk/>
            <pc:sldMk cId="3588128510" sldId="301"/>
            <ac:cxnSpMk id="42" creationId="{239800E1-7269-4C36-ADAB-B41AC49EB46D}"/>
          </ac:cxnSpMkLst>
        </pc:cxnChg>
      </pc:sldChg>
      <pc:sldChg chg="addSp delSp modSp del mod">
        <pc:chgData name="KOBAYASHI Reiji" userId="6a7beca970407859" providerId="LiveId" clId="{E4759245-E25D-4A6E-B51C-4F00414ED8D2}" dt="2021-03-20T16:57:14.052" v="1806" actId="47"/>
        <pc:sldMkLst>
          <pc:docMk/>
          <pc:sldMk cId="3887921263" sldId="302"/>
        </pc:sldMkLst>
        <pc:spChg chg="add mod">
          <ac:chgData name="KOBAYASHI Reiji" userId="6a7beca970407859" providerId="LiveId" clId="{E4759245-E25D-4A6E-B51C-4F00414ED8D2}" dt="2021-03-20T16:56:06.546" v="1803" actId="1076"/>
          <ac:spMkLst>
            <pc:docMk/>
            <pc:sldMk cId="3887921263" sldId="302"/>
            <ac:spMk id="7" creationId="{41806429-4F51-40B7-8284-C086973CA119}"/>
          </ac:spMkLst>
        </pc:spChg>
        <pc:spChg chg="del">
          <ac:chgData name="KOBAYASHI Reiji" userId="6a7beca970407859" providerId="LiveId" clId="{E4759245-E25D-4A6E-B51C-4F00414ED8D2}" dt="2021-03-20T16:55:49.821" v="1801" actId="478"/>
          <ac:spMkLst>
            <pc:docMk/>
            <pc:sldMk cId="3887921263" sldId="302"/>
            <ac:spMk id="17" creationId="{5F77CCFD-D586-40AB-B692-D673C253A3FF}"/>
          </ac:spMkLst>
        </pc:spChg>
        <pc:picChg chg="mod">
          <ac:chgData name="KOBAYASHI Reiji" userId="6a7beca970407859" providerId="LiveId" clId="{E4759245-E25D-4A6E-B51C-4F00414ED8D2}" dt="2021-03-20T16:55:43.175" v="1800" actId="14826"/>
          <ac:picMkLst>
            <pc:docMk/>
            <pc:sldMk cId="3887921263" sldId="302"/>
            <ac:picMk id="5" creationId="{2A11AFD1-9D6B-4177-A81C-8BE1C5A21D53}"/>
          </ac:picMkLst>
        </pc:picChg>
        <pc:picChg chg="mod">
          <ac:chgData name="KOBAYASHI Reiji" userId="6a7beca970407859" providerId="LiveId" clId="{E4759245-E25D-4A6E-B51C-4F00414ED8D2}" dt="2021-03-20T16:54:44.897" v="1799" actId="14826"/>
          <ac:picMkLst>
            <pc:docMk/>
            <pc:sldMk cId="3887921263" sldId="302"/>
            <ac:picMk id="10" creationId="{5D8CF5B8-4D5C-4E36-AEEF-3CCD11D1212F}"/>
          </ac:picMkLst>
        </pc:picChg>
      </pc:sldChg>
      <pc:sldChg chg="addSp delSp modSp mod">
        <pc:chgData name="KOBAYASHI Reiji" userId="6a7beca970407859" providerId="LiveId" clId="{E4759245-E25D-4A6E-B51C-4F00414ED8D2}" dt="2021-03-20T17:20:36.380" v="2211" actId="6549"/>
        <pc:sldMkLst>
          <pc:docMk/>
          <pc:sldMk cId="109850714" sldId="303"/>
        </pc:sldMkLst>
        <pc:spChg chg="mod">
          <ac:chgData name="KOBAYASHI Reiji" userId="6a7beca970407859" providerId="LiveId" clId="{E4759245-E25D-4A6E-B51C-4F00414ED8D2}" dt="2021-03-20T17:20:36.380" v="2211" actId="6549"/>
          <ac:spMkLst>
            <pc:docMk/>
            <pc:sldMk cId="109850714" sldId="303"/>
            <ac:spMk id="5" creationId="{66D6293C-B81F-40E5-9753-F6FDD776682A}"/>
          </ac:spMkLst>
        </pc:spChg>
        <pc:spChg chg="del">
          <ac:chgData name="KOBAYASHI Reiji" userId="6a7beca970407859" providerId="LiveId" clId="{E4759245-E25D-4A6E-B51C-4F00414ED8D2}" dt="2021-03-20T14:27:00.792" v="290" actId="478"/>
          <ac:spMkLst>
            <pc:docMk/>
            <pc:sldMk cId="109850714" sldId="303"/>
            <ac:spMk id="6" creationId="{E584DD05-2627-412D-B732-7127ED932BEA}"/>
          </ac:spMkLst>
        </pc:spChg>
        <pc:spChg chg="del">
          <ac:chgData name="KOBAYASHI Reiji" userId="6a7beca970407859" providerId="LiveId" clId="{E4759245-E25D-4A6E-B51C-4F00414ED8D2}" dt="2021-03-20T14:27:00.792" v="290" actId="478"/>
          <ac:spMkLst>
            <pc:docMk/>
            <pc:sldMk cId="109850714" sldId="303"/>
            <ac:spMk id="7" creationId="{39C40738-602F-4F40-ABDA-49FD148FBDD7}"/>
          </ac:spMkLst>
        </pc:spChg>
        <pc:spChg chg="del">
          <ac:chgData name="KOBAYASHI Reiji" userId="6a7beca970407859" providerId="LiveId" clId="{E4759245-E25D-4A6E-B51C-4F00414ED8D2}" dt="2021-03-20T14:26:45.772" v="286" actId="478"/>
          <ac:spMkLst>
            <pc:docMk/>
            <pc:sldMk cId="109850714" sldId="303"/>
            <ac:spMk id="14" creationId="{77D15EF0-0DD6-4293-AD95-CEC300D389FD}"/>
          </ac:spMkLst>
        </pc:spChg>
        <pc:spChg chg="mod">
          <ac:chgData name="KOBAYASHI Reiji" userId="6a7beca970407859" providerId="LiveId" clId="{E4759245-E25D-4A6E-B51C-4F00414ED8D2}" dt="2021-03-20T14:28:38.192" v="309" actId="1076"/>
          <ac:spMkLst>
            <pc:docMk/>
            <pc:sldMk cId="109850714" sldId="303"/>
            <ac:spMk id="22" creationId="{27C4713A-8B9D-4297-BAFB-2AB1B58C9822}"/>
          </ac:spMkLst>
        </pc:spChg>
        <pc:spChg chg="mod">
          <ac:chgData name="KOBAYASHI Reiji" userId="6a7beca970407859" providerId="LiveId" clId="{E4759245-E25D-4A6E-B51C-4F00414ED8D2}" dt="2021-03-20T14:29:43.432" v="315" actId="1076"/>
          <ac:spMkLst>
            <pc:docMk/>
            <pc:sldMk cId="109850714" sldId="303"/>
            <ac:spMk id="27" creationId="{AA4BBFD9-A0E0-4609-BF60-97D0D60366B2}"/>
          </ac:spMkLst>
        </pc:spChg>
        <pc:spChg chg="del">
          <ac:chgData name="KOBAYASHI Reiji" userId="6a7beca970407859" providerId="LiveId" clId="{E4759245-E25D-4A6E-B51C-4F00414ED8D2}" dt="2021-03-20T14:26:49.133" v="287" actId="478"/>
          <ac:spMkLst>
            <pc:docMk/>
            <pc:sldMk cId="109850714" sldId="303"/>
            <ac:spMk id="32" creationId="{2C0DDF73-32EB-4A7A-9AD6-6023C3D8C485}"/>
          </ac:spMkLst>
        </pc:spChg>
        <pc:spChg chg="del">
          <ac:chgData name="KOBAYASHI Reiji" userId="6a7beca970407859" providerId="LiveId" clId="{E4759245-E25D-4A6E-B51C-4F00414ED8D2}" dt="2021-03-20T14:26:52.302" v="288" actId="478"/>
          <ac:spMkLst>
            <pc:docMk/>
            <pc:sldMk cId="109850714" sldId="303"/>
            <ac:spMk id="33" creationId="{220948EB-5325-4547-827F-534A99501F9B}"/>
          </ac:spMkLst>
        </pc:spChg>
        <pc:spChg chg="del">
          <ac:chgData name="KOBAYASHI Reiji" userId="6a7beca970407859" providerId="LiveId" clId="{E4759245-E25D-4A6E-B51C-4F00414ED8D2}" dt="2021-03-20T14:26:45.772" v="286" actId="478"/>
          <ac:spMkLst>
            <pc:docMk/>
            <pc:sldMk cId="109850714" sldId="303"/>
            <ac:spMk id="35" creationId="{5318B036-8E14-4946-A433-F1E3F3559B24}"/>
          </ac:spMkLst>
        </pc:spChg>
        <pc:spChg chg="del">
          <ac:chgData name="KOBAYASHI Reiji" userId="6a7beca970407859" providerId="LiveId" clId="{E4759245-E25D-4A6E-B51C-4F00414ED8D2}" dt="2021-03-20T14:26:52.302" v="288" actId="478"/>
          <ac:spMkLst>
            <pc:docMk/>
            <pc:sldMk cId="109850714" sldId="303"/>
            <ac:spMk id="36" creationId="{88D60569-C949-45B9-8262-AAEE520E48A2}"/>
          </ac:spMkLst>
        </pc:spChg>
        <pc:spChg chg="del">
          <ac:chgData name="KOBAYASHI Reiji" userId="6a7beca970407859" providerId="LiveId" clId="{E4759245-E25D-4A6E-B51C-4F00414ED8D2}" dt="2021-03-20T14:26:56.322" v="289" actId="478"/>
          <ac:spMkLst>
            <pc:docMk/>
            <pc:sldMk cId="109850714" sldId="303"/>
            <ac:spMk id="37" creationId="{190B6F24-9CD2-473C-9552-8CB067A07B81}"/>
          </ac:spMkLst>
        </pc:spChg>
        <pc:spChg chg="del">
          <ac:chgData name="KOBAYASHI Reiji" userId="6a7beca970407859" providerId="LiveId" clId="{E4759245-E25D-4A6E-B51C-4F00414ED8D2}" dt="2021-03-20T14:26:45.772" v="286" actId="478"/>
          <ac:spMkLst>
            <pc:docMk/>
            <pc:sldMk cId="109850714" sldId="303"/>
            <ac:spMk id="38" creationId="{74895FFF-85EC-4EC9-BE9A-65A94EA35056}"/>
          </ac:spMkLst>
        </pc:spChg>
        <pc:spChg chg="del">
          <ac:chgData name="KOBAYASHI Reiji" userId="6a7beca970407859" providerId="LiveId" clId="{E4759245-E25D-4A6E-B51C-4F00414ED8D2}" dt="2021-03-20T14:26:56.322" v="289" actId="478"/>
          <ac:spMkLst>
            <pc:docMk/>
            <pc:sldMk cId="109850714" sldId="303"/>
            <ac:spMk id="44" creationId="{63964C46-B00B-4B02-B5C0-1EB55F9F047B}"/>
          </ac:spMkLst>
        </pc:spChg>
        <pc:spChg chg="del">
          <ac:chgData name="KOBAYASHI Reiji" userId="6a7beca970407859" providerId="LiveId" clId="{E4759245-E25D-4A6E-B51C-4F00414ED8D2}" dt="2021-03-20T14:26:56.322" v="289" actId="478"/>
          <ac:spMkLst>
            <pc:docMk/>
            <pc:sldMk cId="109850714" sldId="303"/>
            <ac:spMk id="45" creationId="{05B38704-40CC-456E-A1F1-8908CB480FA7}"/>
          </ac:spMkLst>
        </pc:spChg>
        <pc:spChg chg="del">
          <ac:chgData name="KOBAYASHI Reiji" userId="6a7beca970407859" providerId="LiveId" clId="{E4759245-E25D-4A6E-B51C-4F00414ED8D2}" dt="2021-03-20T14:26:56.322" v="289" actId="478"/>
          <ac:spMkLst>
            <pc:docMk/>
            <pc:sldMk cId="109850714" sldId="303"/>
            <ac:spMk id="46" creationId="{0ABC0474-8ED5-4EAD-82C4-20D92EE58F4A}"/>
          </ac:spMkLst>
        </pc:spChg>
        <pc:spChg chg="del">
          <ac:chgData name="KOBAYASHI Reiji" userId="6a7beca970407859" providerId="LiveId" clId="{E4759245-E25D-4A6E-B51C-4F00414ED8D2}" dt="2021-03-20T14:26:56.322" v="289" actId="478"/>
          <ac:spMkLst>
            <pc:docMk/>
            <pc:sldMk cId="109850714" sldId="303"/>
            <ac:spMk id="47" creationId="{CAA3073C-1D69-4D89-9C58-9AD913F59E83}"/>
          </ac:spMkLst>
        </pc:spChg>
        <pc:spChg chg="del">
          <ac:chgData name="KOBAYASHI Reiji" userId="6a7beca970407859" providerId="LiveId" clId="{E4759245-E25D-4A6E-B51C-4F00414ED8D2}" dt="2021-03-20T14:26:56.322" v="289" actId="478"/>
          <ac:spMkLst>
            <pc:docMk/>
            <pc:sldMk cId="109850714" sldId="303"/>
            <ac:spMk id="50" creationId="{088FAAF8-7DBE-43FD-853D-2ABE68614A43}"/>
          </ac:spMkLst>
        </pc:spChg>
        <pc:grpChg chg="del">
          <ac:chgData name="KOBAYASHI Reiji" userId="6a7beca970407859" providerId="LiveId" clId="{E4759245-E25D-4A6E-B51C-4F00414ED8D2}" dt="2021-03-20T14:26:45.772" v="286" actId="478"/>
          <ac:grpSpMkLst>
            <pc:docMk/>
            <pc:sldMk cId="109850714" sldId="303"/>
            <ac:grpSpMk id="53" creationId="{F02C25CD-BADC-4597-B302-8E419A04051C}"/>
          </ac:grpSpMkLst>
        </pc:grpChg>
        <pc:picChg chg="del">
          <ac:chgData name="KOBAYASHI Reiji" userId="6a7beca970407859" providerId="LiveId" clId="{E4759245-E25D-4A6E-B51C-4F00414ED8D2}" dt="2021-03-20T14:26:37.542" v="285" actId="478"/>
          <ac:picMkLst>
            <pc:docMk/>
            <pc:sldMk cId="109850714" sldId="303"/>
            <ac:picMk id="3" creationId="{8A583733-23FC-4F5D-AA4B-6EEAEA351A47}"/>
          </ac:picMkLst>
        </pc:picChg>
        <pc:picChg chg="del">
          <ac:chgData name="KOBAYASHI Reiji" userId="6a7beca970407859" providerId="LiveId" clId="{E4759245-E25D-4A6E-B51C-4F00414ED8D2}" dt="2021-03-20T14:26:37.542" v="285" actId="478"/>
          <ac:picMkLst>
            <pc:docMk/>
            <pc:sldMk cId="109850714" sldId="303"/>
            <ac:picMk id="4" creationId="{D51A2B8F-CE92-4AAD-A5E4-C700DD466869}"/>
          </ac:picMkLst>
        </pc:picChg>
        <pc:picChg chg="add mod ord">
          <ac:chgData name="KOBAYASHI Reiji" userId="6a7beca970407859" providerId="LiveId" clId="{E4759245-E25D-4A6E-B51C-4F00414ED8D2}" dt="2021-03-20T14:27:47.542" v="300" actId="14100"/>
          <ac:picMkLst>
            <pc:docMk/>
            <pc:sldMk cId="109850714" sldId="303"/>
            <ac:picMk id="9" creationId="{F5D595B9-DEC2-44DF-9D06-9A974BA0F033}"/>
          </ac:picMkLst>
        </pc:picChg>
        <pc:cxnChg chg="mod">
          <ac:chgData name="KOBAYASHI Reiji" userId="6a7beca970407859" providerId="LiveId" clId="{E4759245-E25D-4A6E-B51C-4F00414ED8D2}" dt="2021-03-20T14:28:32.042" v="308" actId="14100"/>
          <ac:cxnSpMkLst>
            <pc:docMk/>
            <pc:sldMk cId="109850714" sldId="303"/>
            <ac:cxnSpMk id="23" creationId="{E49F578D-8ECD-4E30-860E-250AD99FFFE3}"/>
          </ac:cxnSpMkLst>
        </pc:cxnChg>
        <pc:cxnChg chg="mod">
          <ac:chgData name="KOBAYASHI Reiji" userId="6a7beca970407859" providerId="LiveId" clId="{E4759245-E25D-4A6E-B51C-4F00414ED8D2}" dt="2021-03-20T14:29:19.663" v="314" actId="14100"/>
          <ac:cxnSpMkLst>
            <pc:docMk/>
            <pc:sldMk cId="109850714" sldId="303"/>
            <ac:cxnSpMk id="28" creationId="{997C480A-75D2-4E3F-9A2F-97C862B78BB2}"/>
          </ac:cxnSpMkLst>
        </pc:cxnChg>
      </pc:sldChg>
      <pc:sldChg chg="addSp delSp modSp new del mod modClrScheme chgLayout">
        <pc:chgData name="KOBAYASHI Reiji" userId="6a7beca970407859" providerId="LiveId" clId="{E4759245-E25D-4A6E-B51C-4F00414ED8D2}" dt="2021-03-20T16:57:07.958" v="1804" actId="2696"/>
        <pc:sldMkLst>
          <pc:docMk/>
          <pc:sldMk cId="68264764" sldId="304"/>
        </pc:sldMkLst>
        <pc:spChg chg="del mod ord">
          <ac:chgData name="KOBAYASHI Reiji" userId="6a7beca970407859" providerId="LiveId" clId="{E4759245-E25D-4A6E-B51C-4F00414ED8D2}" dt="2021-03-20T15:44:06.271" v="856" actId="478"/>
          <ac:spMkLst>
            <pc:docMk/>
            <pc:sldMk cId="68264764" sldId="304"/>
            <ac:spMk id="2" creationId="{807E3472-0E36-4F82-907A-E71CABFE9A31}"/>
          </ac:spMkLst>
        </pc:spChg>
        <pc:spChg chg="mod ord">
          <ac:chgData name="KOBAYASHI Reiji" userId="6a7beca970407859" providerId="LiveId" clId="{E4759245-E25D-4A6E-B51C-4F00414ED8D2}" dt="2021-03-20T15:44:09.226" v="857" actId="700"/>
          <ac:spMkLst>
            <pc:docMk/>
            <pc:sldMk cId="68264764" sldId="304"/>
            <ac:spMk id="3" creationId="{59D9307C-0342-4EEC-9217-2C0D06790196}"/>
          </ac:spMkLst>
        </pc:spChg>
        <pc:spChg chg="add mod">
          <ac:chgData name="KOBAYASHI Reiji" userId="6a7beca970407859" providerId="LiveId" clId="{E4759245-E25D-4A6E-B51C-4F00414ED8D2}" dt="2021-03-20T15:23:07.830" v="490" actId="1076"/>
          <ac:spMkLst>
            <pc:docMk/>
            <pc:sldMk cId="68264764" sldId="304"/>
            <ac:spMk id="6" creationId="{D26B8651-B32F-40A3-96EE-F9AA994E4768}"/>
          </ac:spMkLst>
        </pc:spChg>
        <pc:spChg chg="add mod">
          <ac:chgData name="KOBAYASHI Reiji" userId="6a7beca970407859" providerId="LiveId" clId="{E4759245-E25D-4A6E-B51C-4F00414ED8D2}" dt="2021-03-20T15:44:17.449" v="860" actId="14100"/>
          <ac:spMkLst>
            <pc:docMk/>
            <pc:sldMk cId="68264764" sldId="304"/>
            <ac:spMk id="8" creationId="{53F0DC38-5B93-4361-B9BA-59AF97B47D49}"/>
          </ac:spMkLst>
        </pc:spChg>
        <pc:picChg chg="add mod">
          <ac:chgData name="KOBAYASHI Reiji" userId="6a7beca970407859" providerId="LiveId" clId="{E4759245-E25D-4A6E-B51C-4F00414ED8D2}" dt="2021-03-20T15:21:06.815" v="459" actId="1076"/>
          <ac:picMkLst>
            <pc:docMk/>
            <pc:sldMk cId="68264764" sldId="304"/>
            <ac:picMk id="5" creationId="{C61756AA-CD5D-4B50-B8C4-9E9727A8060C}"/>
          </ac:picMkLst>
        </pc:picChg>
      </pc:sldChg>
      <pc:sldChg chg="modSp add mod">
        <pc:chgData name="KOBAYASHI Reiji" userId="6a7beca970407859" providerId="LiveId" clId="{E4759245-E25D-4A6E-B51C-4F00414ED8D2}" dt="2021-03-20T17:21:12.023" v="2218"/>
        <pc:sldMkLst>
          <pc:docMk/>
          <pc:sldMk cId="2096324267" sldId="304"/>
        </pc:sldMkLst>
        <pc:spChg chg="mod">
          <ac:chgData name="KOBAYASHI Reiji" userId="6a7beca970407859" providerId="LiveId" clId="{E4759245-E25D-4A6E-B51C-4F00414ED8D2}" dt="2021-03-20T17:21:12.023" v="2218"/>
          <ac:spMkLst>
            <pc:docMk/>
            <pc:sldMk cId="2096324267" sldId="304"/>
            <ac:spMk id="8" creationId="{53F0DC38-5B93-4361-B9BA-59AF97B47D49}"/>
          </ac:spMkLst>
        </pc:spChg>
        <pc:picChg chg="mod">
          <ac:chgData name="KOBAYASHI Reiji" userId="6a7beca970407859" providerId="LiveId" clId="{E4759245-E25D-4A6E-B51C-4F00414ED8D2}" dt="2021-03-20T17:06:01.166" v="1996" actId="14100"/>
          <ac:picMkLst>
            <pc:docMk/>
            <pc:sldMk cId="2096324267" sldId="304"/>
            <ac:picMk id="5" creationId="{C61756AA-CD5D-4B50-B8C4-9E9727A8060C}"/>
          </ac:picMkLst>
        </pc:picChg>
      </pc:sldChg>
      <pc:sldChg chg="del">
        <pc:chgData name="KOBAYASHI Reiji" userId="6a7beca970407859" providerId="LiveId" clId="{E4759245-E25D-4A6E-B51C-4F00414ED8D2}" dt="2021-03-20T14:26:17.422" v="283" actId="47"/>
        <pc:sldMkLst>
          <pc:docMk/>
          <pc:sldMk cId="2439381655" sldId="304"/>
        </pc:sldMkLst>
      </pc:sldChg>
    </pc:docChg>
  </pc:docChgLst>
  <pc:docChgLst>
    <pc:chgData name="Reiji KOBAYASHI" userId="34112ac1-4c34-4e4b-972a-35b76f02b083" providerId="ADAL" clId="{4BAFA853-1A6F-4DB1-9496-9B3CAF82A454}"/>
    <pc:docChg chg="modSld">
      <pc:chgData name="Reiji KOBAYASHI" userId="34112ac1-4c34-4e4b-972a-35b76f02b083" providerId="ADAL" clId="{4BAFA853-1A6F-4DB1-9496-9B3CAF82A454}" dt="2022-06-25T05:52:22.706" v="3" actId="1037"/>
      <pc:docMkLst>
        <pc:docMk/>
      </pc:docMkLst>
      <pc:sldChg chg="modSp mod">
        <pc:chgData name="Reiji KOBAYASHI" userId="34112ac1-4c34-4e4b-972a-35b76f02b083" providerId="ADAL" clId="{4BAFA853-1A6F-4DB1-9496-9B3CAF82A454}" dt="2022-06-25T05:52:22.706" v="3" actId="1037"/>
        <pc:sldMkLst>
          <pc:docMk/>
          <pc:sldMk cId="1912400941" sldId="288"/>
        </pc:sldMkLst>
        <pc:picChg chg="mod">
          <ac:chgData name="Reiji KOBAYASHI" userId="34112ac1-4c34-4e4b-972a-35b76f02b083" providerId="ADAL" clId="{4BAFA853-1A6F-4DB1-9496-9B3CAF82A454}" dt="2022-06-25T05:52:22.706" v="3" actId="1037"/>
          <ac:picMkLst>
            <pc:docMk/>
            <pc:sldMk cId="1912400941" sldId="288"/>
            <ac:picMk id="5" creationId="{E59657A6-1F70-4EF5-BDB8-2B64935E03B3}"/>
          </ac:picMkLst>
        </pc:picChg>
      </pc:sldChg>
    </pc:docChg>
  </pc:docChgLst>
  <pc:docChgLst>
    <pc:chgData name="Reiji KOBAYASHI" userId="34112ac1-4c34-4e4b-972a-35b76f02b083" providerId="ADAL" clId="{AD954A5A-9944-40D9-86B1-EF38F3B0C578}"/>
    <pc:docChg chg="undo redo custSel addSld delSld modSld">
      <pc:chgData name="Reiji KOBAYASHI" userId="34112ac1-4c34-4e4b-972a-35b76f02b083" providerId="ADAL" clId="{AD954A5A-9944-40D9-86B1-EF38F3B0C578}" dt="2022-01-22T13:42:30.360" v="1049" actId="2696"/>
      <pc:docMkLst>
        <pc:docMk/>
      </pc:docMkLst>
      <pc:sldChg chg="addSp delSp modSp mod">
        <pc:chgData name="Reiji KOBAYASHI" userId="34112ac1-4c34-4e4b-972a-35b76f02b083" providerId="ADAL" clId="{AD954A5A-9944-40D9-86B1-EF38F3B0C578}" dt="2022-01-22T03:30:32.615" v="736" actId="1036"/>
        <pc:sldMkLst>
          <pc:docMk/>
          <pc:sldMk cId="3960897610" sldId="264"/>
        </pc:sldMkLst>
        <pc:spChg chg="mod">
          <ac:chgData name="Reiji KOBAYASHI" userId="34112ac1-4c34-4e4b-972a-35b76f02b083" providerId="ADAL" clId="{AD954A5A-9944-40D9-86B1-EF38F3B0C578}" dt="2022-01-22T01:44:14.536" v="49"/>
          <ac:spMkLst>
            <pc:docMk/>
            <pc:sldMk cId="3960897610" sldId="264"/>
            <ac:spMk id="2" creationId="{CA1291A6-712C-4082-9DC3-70D0949DB9B7}"/>
          </ac:spMkLst>
        </pc:spChg>
        <pc:spChg chg="mod topLvl">
          <ac:chgData name="Reiji KOBAYASHI" userId="34112ac1-4c34-4e4b-972a-35b76f02b083" providerId="ADAL" clId="{AD954A5A-9944-40D9-86B1-EF38F3B0C578}" dt="2022-01-22T03:28:56.830" v="666" actId="688"/>
          <ac:spMkLst>
            <pc:docMk/>
            <pc:sldMk cId="3960897610" sldId="264"/>
            <ac:spMk id="13" creationId="{7E9C5FE7-8509-4CB7-8183-9905F784625C}"/>
          </ac:spMkLst>
        </pc:spChg>
        <pc:spChg chg="mod">
          <ac:chgData name="Reiji KOBAYASHI" userId="34112ac1-4c34-4e4b-972a-35b76f02b083" providerId="ADAL" clId="{AD954A5A-9944-40D9-86B1-EF38F3B0C578}" dt="2022-01-22T03:29:11.871" v="668" actId="1076"/>
          <ac:spMkLst>
            <pc:docMk/>
            <pc:sldMk cId="3960897610" sldId="264"/>
            <ac:spMk id="15" creationId="{1B56261E-070B-4562-BB9F-69642DAEB5E3}"/>
          </ac:spMkLst>
        </pc:spChg>
        <pc:spChg chg="del">
          <ac:chgData name="Reiji KOBAYASHI" userId="34112ac1-4c34-4e4b-972a-35b76f02b083" providerId="ADAL" clId="{AD954A5A-9944-40D9-86B1-EF38F3B0C578}" dt="2022-01-22T03:29:37.762" v="671" actId="478"/>
          <ac:spMkLst>
            <pc:docMk/>
            <pc:sldMk cId="3960897610" sldId="264"/>
            <ac:spMk id="16" creationId="{D9BEDC67-CFAC-4276-BA22-3EAA117C09F8}"/>
          </ac:spMkLst>
        </pc:spChg>
        <pc:spChg chg="add mod">
          <ac:chgData name="Reiji KOBAYASHI" userId="34112ac1-4c34-4e4b-972a-35b76f02b083" providerId="ADAL" clId="{AD954A5A-9944-40D9-86B1-EF38F3B0C578}" dt="2022-01-22T03:29:46.988" v="674" actId="14100"/>
          <ac:spMkLst>
            <pc:docMk/>
            <pc:sldMk cId="3960897610" sldId="264"/>
            <ac:spMk id="17" creationId="{9D7B81D5-6F49-4FD4-95C9-72157E875856}"/>
          </ac:spMkLst>
        </pc:spChg>
        <pc:spChg chg="mod topLvl">
          <ac:chgData name="Reiji KOBAYASHI" userId="34112ac1-4c34-4e4b-972a-35b76f02b083" providerId="ADAL" clId="{AD954A5A-9944-40D9-86B1-EF38F3B0C578}" dt="2022-01-22T03:29:04.950" v="667" actId="688"/>
          <ac:spMkLst>
            <pc:docMk/>
            <pc:sldMk cId="3960897610" sldId="264"/>
            <ac:spMk id="21" creationId="{06BC00A6-F59B-4CA2-A8B0-03FA32BDDA72}"/>
          </ac:spMkLst>
        </pc:spChg>
        <pc:grpChg chg="del ord">
          <ac:chgData name="Reiji KOBAYASHI" userId="34112ac1-4c34-4e4b-972a-35b76f02b083" providerId="ADAL" clId="{AD954A5A-9944-40D9-86B1-EF38F3B0C578}" dt="2022-01-22T03:28:23.480" v="665" actId="165"/>
          <ac:grpSpMkLst>
            <pc:docMk/>
            <pc:sldMk cId="3960897610" sldId="264"/>
            <ac:grpSpMk id="6" creationId="{150162C1-271D-4DCE-A512-6943A92CFDA1}"/>
          </ac:grpSpMkLst>
        </pc:grpChg>
        <pc:picChg chg="mod">
          <ac:chgData name="Reiji KOBAYASHI" userId="34112ac1-4c34-4e4b-972a-35b76f02b083" providerId="ADAL" clId="{AD954A5A-9944-40D9-86B1-EF38F3B0C578}" dt="2022-01-22T03:27:00.196" v="663" actId="14826"/>
          <ac:picMkLst>
            <pc:docMk/>
            <pc:sldMk cId="3960897610" sldId="264"/>
            <ac:picMk id="4" creationId="{581C3F26-515E-433A-8277-432CCB5D0FFE}"/>
          </ac:picMkLst>
        </pc:picChg>
        <pc:picChg chg="del">
          <ac:chgData name="Reiji KOBAYASHI" userId="34112ac1-4c34-4e4b-972a-35b76f02b083" providerId="ADAL" clId="{AD954A5A-9944-40D9-86B1-EF38F3B0C578}" dt="2022-01-22T03:29:52.063" v="675" actId="478"/>
          <ac:picMkLst>
            <pc:docMk/>
            <pc:sldMk cId="3960897610" sldId="264"/>
            <ac:picMk id="5" creationId="{20E94694-0585-4765-8166-8D8AA2C4C03A}"/>
          </ac:picMkLst>
        </pc:picChg>
        <pc:picChg chg="add mod">
          <ac:chgData name="Reiji KOBAYASHI" userId="34112ac1-4c34-4e4b-972a-35b76f02b083" providerId="ADAL" clId="{AD954A5A-9944-40D9-86B1-EF38F3B0C578}" dt="2022-01-22T03:30:32.615" v="736" actId="1036"/>
          <ac:picMkLst>
            <pc:docMk/>
            <pc:sldMk cId="3960897610" sldId="264"/>
            <ac:picMk id="8" creationId="{303FE654-6BBA-49FF-942E-23F94374813D}"/>
          </ac:picMkLst>
        </pc:picChg>
        <pc:cxnChg chg="mod">
          <ac:chgData name="Reiji KOBAYASHI" userId="34112ac1-4c34-4e4b-972a-35b76f02b083" providerId="ADAL" clId="{AD954A5A-9944-40D9-86B1-EF38F3B0C578}" dt="2022-01-22T03:29:26.189" v="670" actId="14100"/>
          <ac:cxnSpMkLst>
            <pc:docMk/>
            <pc:sldMk cId="3960897610" sldId="264"/>
            <ac:cxnSpMk id="9" creationId="{4516A515-033C-4C40-9E4A-8AD97134BA03}"/>
          </ac:cxnSpMkLst>
        </pc:cxnChg>
        <pc:cxnChg chg="mod">
          <ac:chgData name="Reiji KOBAYASHI" userId="34112ac1-4c34-4e4b-972a-35b76f02b083" providerId="ADAL" clId="{AD954A5A-9944-40D9-86B1-EF38F3B0C578}" dt="2022-01-22T03:29:22.730" v="669" actId="1076"/>
          <ac:cxnSpMkLst>
            <pc:docMk/>
            <pc:sldMk cId="3960897610" sldId="264"/>
            <ac:cxnSpMk id="14" creationId="{C490E3BA-4112-4142-AE15-F268BF349BC6}"/>
          </ac:cxnSpMkLst>
        </pc:cxnChg>
      </pc:sldChg>
      <pc:sldChg chg="addSp delSp modSp mod">
        <pc:chgData name="Reiji KOBAYASHI" userId="34112ac1-4c34-4e4b-972a-35b76f02b083" providerId="ADAL" clId="{AD954A5A-9944-40D9-86B1-EF38F3B0C578}" dt="2022-01-22T03:59:27.780" v="1007" actId="20577"/>
        <pc:sldMkLst>
          <pc:docMk/>
          <pc:sldMk cId="4277233714" sldId="265"/>
        </pc:sldMkLst>
        <pc:spChg chg="mod">
          <ac:chgData name="Reiji KOBAYASHI" userId="34112ac1-4c34-4e4b-972a-35b76f02b083" providerId="ADAL" clId="{AD954A5A-9944-40D9-86B1-EF38F3B0C578}" dt="2022-01-22T01:44:14.536" v="49"/>
          <ac:spMkLst>
            <pc:docMk/>
            <pc:sldMk cId="4277233714" sldId="265"/>
            <ac:spMk id="2" creationId="{CA1291A6-712C-4082-9DC3-70D0949DB9B7}"/>
          </ac:spMkLst>
        </pc:spChg>
        <pc:spChg chg="mod">
          <ac:chgData name="Reiji KOBAYASHI" userId="34112ac1-4c34-4e4b-972a-35b76f02b083" providerId="ADAL" clId="{AD954A5A-9944-40D9-86B1-EF38F3B0C578}" dt="2022-01-22T03:58:35.119" v="967" actId="20577"/>
          <ac:spMkLst>
            <pc:docMk/>
            <pc:sldMk cId="4277233714" sldId="265"/>
            <ac:spMk id="5" creationId="{79E90764-4BA8-4B76-A90E-3DE3C58FCAE5}"/>
          </ac:spMkLst>
        </pc:spChg>
        <pc:spChg chg="mod">
          <ac:chgData name="Reiji KOBAYASHI" userId="34112ac1-4c34-4e4b-972a-35b76f02b083" providerId="ADAL" clId="{AD954A5A-9944-40D9-86B1-EF38F3B0C578}" dt="2022-01-22T03:56:50.416" v="955" actId="206"/>
          <ac:spMkLst>
            <pc:docMk/>
            <pc:sldMk cId="4277233714" sldId="265"/>
            <ac:spMk id="19" creationId="{66804B03-E150-48AD-9BEE-01E36775797E}"/>
          </ac:spMkLst>
        </pc:spChg>
        <pc:spChg chg="mod">
          <ac:chgData name="Reiji KOBAYASHI" userId="34112ac1-4c34-4e4b-972a-35b76f02b083" providerId="ADAL" clId="{AD954A5A-9944-40D9-86B1-EF38F3B0C578}" dt="2022-01-22T03:48:14.728" v="823"/>
          <ac:spMkLst>
            <pc:docMk/>
            <pc:sldMk cId="4277233714" sldId="265"/>
            <ac:spMk id="21" creationId="{7E11E81A-194B-4E07-806A-F56A49DA6F21}"/>
          </ac:spMkLst>
        </pc:spChg>
        <pc:spChg chg="mod">
          <ac:chgData name="Reiji KOBAYASHI" userId="34112ac1-4c34-4e4b-972a-35b76f02b083" providerId="ADAL" clId="{AD954A5A-9944-40D9-86B1-EF38F3B0C578}" dt="2022-01-22T03:57:48.354" v="960" actId="14100"/>
          <ac:spMkLst>
            <pc:docMk/>
            <pc:sldMk cId="4277233714" sldId="265"/>
            <ac:spMk id="26" creationId="{9F690DFE-DE17-4DC8-BC63-7582C2FEE861}"/>
          </ac:spMkLst>
        </pc:spChg>
        <pc:spChg chg="mod">
          <ac:chgData name="Reiji KOBAYASHI" userId="34112ac1-4c34-4e4b-972a-35b76f02b083" providerId="ADAL" clId="{AD954A5A-9944-40D9-86B1-EF38F3B0C578}" dt="2022-01-22T03:49:31.025" v="833"/>
          <ac:spMkLst>
            <pc:docMk/>
            <pc:sldMk cId="4277233714" sldId="265"/>
            <ac:spMk id="29" creationId="{D6224B9D-50DE-4896-9C20-6119F4BF7642}"/>
          </ac:spMkLst>
        </pc:spChg>
        <pc:spChg chg="mod">
          <ac:chgData name="Reiji KOBAYASHI" userId="34112ac1-4c34-4e4b-972a-35b76f02b083" providerId="ADAL" clId="{AD954A5A-9944-40D9-86B1-EF38F3B0C578}" dt="2022-01-22T03:54:38.595" v="916" actId="20577"/>
          <ac:spMkLst>
            <pc:docMk/>
            <pc:sldMk cId="4277233714" sldId="265"/>
            <ac:spMk id="31" creationId="{14D06F06-D001-4469-A300-670D9D6E2417}"/>
          </ac:spMkLst>
        </pc:spChg>
        <pc:spChg chg="mod">
          <ac:chgData name="Reiji KOBAYASHI" userId="34112ac1-4c34-4e4b-972a-35b76f02b083" providerId="ADAL" clId="{AD954A5A-9944-40D9-86B1-EF38F3B0C578}" dt="2022-01-22T03:59:07.732" v="1005" actId="20577"/>
          <ac:spMkLst>
            <pc:docMk/>
            <pc:sldMk cId="4277233714" sldId="265"/>
            <ac:spMk id="36" creationId="{645AB551-FC9C-4166-B1AF-EA65B1BDAF36}"/>
          </ac:spMkLst>
        </pc:spChg>
        <pc:spChg chg="mod">
          <ac:chgData name="Reiji KOBAYASHI" userId="34112ac1-4c34-4e4b-972a-35b76f02b083" providerId="ADAL" clId="{AD954A5A-9944-40D9-86B1-EF38F3B0C578}" dt="2022-01-22T03:58:56.426" v="985" actId="20577"/>
          <ac:spMkLst>
            <pc:docMk/>
            <pc:sldMk cId="4277233714" sldId="265"/>
            <ac:spMk id="37" creationId="{85CC8126-D261-44C3-B6E9-D65430FFE177}"/>
          </ac:spMkLst>
        </pc:spChg>
        <pc:spChg chg="mod">
          <ac:chgData name="Reiji KOBAYASHI" userId="34112ac1-4c34-4e4b-972a-35b76f02b083" providerId="ADAL" clId="{AD954A5A-9944-40D9-86B1-EF38F3B0C578}" dt="2022-01-22T03:58:24.442" v="965" actId="14100"/>
          <ac:spMkLst>
            <pc:docMk/>
            <pc:sldMk cId="4277233714" sldId="265"/>
            <ac:spMk id="41" creationId="{6BED92F8-27C8-4A4A-AA55-E066A4097E46}"/>
          </ac:spMkLst>
        </pc:spChg>
        <pc:spChg chg="mod">
          <ac:chgData name="Reiji KOBAYASHI" userId="34112ac1-4c34-4e4b-972a-35b76f02b083" providerId="ADAL" clId="{AD954A5A-9944-40D9-86B1-EF38F3B0C578}" dt="2022-01-22T03:59:11.952" v="1006" actId="20577"/>
          <ac:spMkLst>
            <pc:docMk/>
            <pc:sldMk cId="4277233714" sldId="265"/>
            <ac:spMk id="49" creationId="{E74FD232-6925-4005-AEB3-67546C008B20}"/>
          </ac:spMkLst>
        </pc:spChg>
        <pc:spChg chg="mod">
          <ac:chgData name="Reiji KOBAYASHI" userId="34112ac1-4c34-4e4b-972a-35b76f02b083" providerId="ADAL" clId="{AD954A5A-9944-40D9-86B1-EF38F3B0C578}" dt="2022-01-22T03:59:27.780" v="1007" actId="20577"/>
          <ac:spMkLst>
            <pc:docMk/>
            <pc:sldMk cId="4277233714" sldId="265"/>
            <ac:spMk id="58" creationId="{87495460-B69E-4595-A970-91884BA67588}"/>
          </ac:spMkLst>
        </pc:spChg>
        <pc:spChg chg="mod">
          <ac:chgData name="Reiji KOBAYASHI" userId="34112ac1-4c34-4e4b-972a-35b76f02b083" providerId="ADAL" clId="{AD954A5A-9944-40D9-86B1-EF38F3B0C578}" dt="2022-01-22T03:57:50.866" v="961" actId="1076"/>
          <ac:spMkLst>
            <pc:docMk/>
            <pc:sldMk cId="4277233714" sldId="265"/>
            <ac:spMk id="60" creationId="{913313AA-C6A7-45A4-8868-6917F3BBDE8E}"/>
          </ac:spMkLst>
        </pc:spChg>
        <pc:spChg chg="mod">
          <ac:chgData name="Reiji KOBAYASHI" userId="34112ac1-4c34-4e4b-972a-35b76f02b083" providerId="ADAL" clId="{AD954A5A-9944-40D9-86B1-EF38F3B0C578}" dt="2022-01-22T03:58:27.194" v="966" actId="1076"/>
          <ac:spMkLst>
            <pc:docMk/>
            <pc:sldMk cId="4277233714" sldId="265"/>
            <ac:spMk id="61" creationId="{ACE904B3-E49A-41F0-8BB9-E8255591585E}"/>
          </ac:spMkLst>
        </pc:spChg>
        <pc:graphicFrameChg chg="add del mod">
          <ac:chgData name="Reiji KOBAYASHI" userId="34112ac1-4c34-4e4b-972a-35b76f02b083" providerId="ADAL" clId="{AD954A5A-9944-40D9-86B1-EF38F3B0C578}" dt="2022-01-22T03:48:31.121" v="825"/>
          <ac:graphicFrameMkLst>
            <pc:docMk/>
            <pc:sldMk cId="4277233714" sldId="265"/>
            <ac:graphicFrameMk id="3" creationId="{DA4D5027-AF24-44D7-8188-847B0D8DA95F}"/>
          </ac:graphicFrameMkLst>
        </pc:graphicFrameChg>
        <pc:graphicFrameChg chg="add del mod">
          <ac:chgData name="Reiji KOBAYASHI" userId="34112ac1-4c34-4e4b-972a-35b76f02b083" providerId="ADAL" clId="{AD954A5A-9944-40D9-86B1-EF38F3B0C578}" dt="2022-01-22T03:48:34.858" v="827"/>
          <ac:graphicFrameMkLst>
            <pc:docMk/>
            <pc:sldMk cId="4277233714" sldId="265"/>
            <ac:graphicFrameMk id="4" creationId="{53FF25B0-EA03-4515-A2A5-39F8F292A0BD}"/>
          </ac:graphicFrameMkLst>
        </pc:graphicFrameChg>
        <pc:picChg chg="mod">
          <ac:chgData name="Reiji KOBAYASHI" userId="34112ac1-4c34-4e4b-972a-35b76f02b083" providerId="ADAL" clId="{AD954A5A-9944-40D9-86B1-EF38F3B0C578}" dt="2022-01-22T03:55:18.429" v="927" actId="1037"/>
          <ac:picMkLst>
            <pc:docMk/>
            <pc:sldMk cId="4277233714" sldId="265"/>
            <ac:picMk id="10" creationId="{E40005B8-F490-4AE7-971F-C9A4F8658157}"/>
          </ac:picMkLst>
        </pc:picChg>
        <pc:cxnChg chg="mod">
          <ac:chgData name="Reiji KOBAYASHI" userId="34112ac1-4c34-4e4b-972a-35b76f02b083" providerId="ADAL" clId="{AD954A5A-9944-40D9-86B1-EF38F3B0C578}" dt="2022-01-22T03:55:00.732" v="917" actId="688"/>
          <ac:cxnSpMkLst>
            <pc:docMk/>
            <pc:sldMk cId="4277233714" sldId="265"/>
            <ac:cxnSpMk id="14" creationId="{FD495AC2-7A7B-425A-BC84-A538457DC7FC}"/>
          </ac:cxnSpMkLst>
        </pc:cxnChg>
        <pc:cxnChg chg="mod">
          <ac:chgData name="Reiji KOBAYASHI" userId="34112ac1-4c34-4e4b-972a-35b76f02b083" providerId="ADAL" clId="{AD954A5A-9944-40D9-86B1-EF38F3B0C578}" dt="2022-01-22T03:57:41.844" v="959" actId="1076"/>
          <ac:cxnSpMkLst>
            <pc:docMk/>
            <pc:sldMk cId="4277233714" sldId="265"/>
            <ac:cxnSpMk id="25" creationId="{0C7404C3-D543-4420-B91C-88C9778D01F2}"/>
          </ac:cxnSpMkLst>
        </pc:cxnChg>
        <pc:cxnChg chg="mod">
          <ac:chgData name="Reiji KOBAYASHI" userId="34112ac1-4c34-4e4b-972a-35b76f02b083" providerId="ADAL" clId="{AD954A5A-9944-40D9-86B1-EF38F3B0C578}" dt="2022-01-22T03:58:14.896" v="963" actId="1076"/>
          <ac:cxnSpMkLst>
            <pc:docMk/>
            <pc:sldMk cId="4277233714" sldId="265"/>
            <ac:cxnSpMk id="57" creationId="{3E347D57-95B3-4006-A768-56D12981CEEF}"/>
          </ac:cxnSpMkLst>
        </pc:cxnChg>
        <pc:cxnChg chg="mod">
          <ac:chgData name="Reiji KOBAYASHI" userId="34112ac1-4c34-4e4b-972a-35b76f02b083" providerId="ADAL" clId="{AD954A5A-9944-40D9-86B1-EF38F3B0C578}" dt="2022-01-22T03:56:50.416" v="955" actId="206"/>
          <ac:cxnSpMkLst>
            <pc:docMk/>
            <pc:sldMk cId="4277233714" sldId="265"/>
            <ac:cxnSpMk id="59" creationId="{9C81CA89-09A0-47E4-9547-18625F28E748}"/>
          </ac:cxnSpMkLst>
        </pc:cxnChg>
      </pc:sldChg>
      <pc:sldChg chg="modSp mod">
        <pc:chgData name="Reiji KOBAYASHI" userId="34112ac1-4c34-4e4b-972a-35b76f02b083" providerId="ADAL" clId="{AD954A5A-9944-40D9-86B1-EF38F3B0C578}" dt="2022-01-22T02:45:57.728" v="413" actId="14100"/>
        <pc:sldMkLst>
          <pc:docMk/>
          <pc:sldMk cId="749193719" sldId="273"/>
        </pc:sldMkLst>
        <pc:spChg chg="mod">
          <ac:chgData name="Reiji KOBAYASHI" userId="34112ac1-4c34-4e4b-972a-35b76f02b083" providerId="ADAL" clId="{AD954A5A-9944-40D9-86B1-EF38F3B0C578}" dt="2022-01-22T02:42:02.102" v="389" actId="20577"/>
          <ac:spMkLst>
            <pc:docMk/>
            <pc:sldMk cId="749193719" sldId="273"/>
            <ac:spMk id="2" creationId="{DA9E17F9-EC1E-40B0-8C66-49516FE9881E}"/>
          </ac:spMkLst>
        </pc:spChg>
        <pc:spChg chg="mod">
          <ac:chgData name="Reiji KOBAYASHI" userId="34112ac1-4c34-4e4b-972a-35b76f02b083" providerId="ADAL" clId="{AD954A5A-9944-40D9-86B1-EF38F3B0C578}" dt="2022-01-22T02:45:57.728" v="413" actId="14100"/>
          <ac:spMkLst>
            <pc:docMk/>
            <pc:sldMk cId="749193719" sldId="273"/>
            <ac:spMk id="16" creationId="{4EAEC92C-C230-42FA-AA04-A6EEDE530CB8}"/>
          </ac:spMkLst>
        </pc:spChg>
        <pc:spChg chg="mod">
          <ac:chgData name="Reiji KOBAYASHI" userId="34112ac1-4c34-4e4b-972a-35b76f02b083" providerId="ADAL" clId="{AD954A5A-9944-40D9-86B1-EF38F3B0C578}" dt="2022-01-22T02:44:05.909" v="411" actId="1076"/>
          <ac:spMkLst>
            <pc:docMk/>
            <pc:sldMk cId="749193719" sldId="273"/>
            <ac:spMk id="17" creationId="{0CA85644-A14B-4D15-8999-31297DE7C82C}"/>
          </ac:spMkLst>
        </pc:spChg>
        <pc:spChg chg="mod">
          <ac:chgData name="Reiji KOBAYASHI" userId="34112ac1-4c34-4e4b-972a-35b76f02b083" providerId="ADAL" clId="{AD954A5A-9944-40D9-86B1-EF38F3B0C578}" dt="2022-01-22T02:41:43.260" v="373" actId="1076"/>
          <ac:spMkLst>
            <pc:docMk/>
            <pc:sldMk cId="749193719" sldId="273"/>
            <ac:spMk id="21" creationId="{C318DD3A-7F78-4D01-8939-C1DAF9B85C53}"/>
          </ac:spMkLst>
        </pc:spChg>
        <pc:picChg chg="mod">
          <ac:chgData name="Reiji KOBAYASHI" userId="34112ac1-4c34-4e4b-972a-35b76f02b083" providerId="ADAL" clId="{AD954A5A-9944-40D9-86B1-EF38F3B0C578}" dt="2022-01-22T02:43:23.269" v="408" actId="1076"/>
          <ac:picMkLst>
            <pc:docMk/>
            <pc:sldMk cId="749193719" sldId="273"/>
            <ac:picMk id="5" creationId="{D3688219-5320-480C-A40C-1F6C53A44B22}"/>
          </ac:picMkLst>
        </pc:picChg>
        <pc:cxnChg chg="mod">
          <ac:chgData name="Reiji KOBAYASHI" userId="34112ac1-4c34-4e4b-972a-35b76f02b083" providerId="ADAL" clId="{AD954A5A-9944-40D9-86B1-EF38F3B0C578}" dt="2022-01-22T02:44:05.909" v="411" actId="1076"/>
          <ac:cxnSpMkLst>
            <pc:docMk/>
            <pc:sldMk cId="749193719" sldId="273"/>
            <ac:cxnSpMk id="22" creationId="{500E7990-F4E8-41E4-B9D3-6D607F94B193}"/>
          </ac:cxnSpMkLst>
        </pc:cxnChg>
      </pc:sldChg>
      <pc:sldChg chg="modSp mod">
        <pc:chgData name="Reiji KOBAYASHI" userId="34112ac1-4c34-4e4b-972a-35b76f02b083" providerId="ADAL" clId="{AD954A5A-9944-40D9-86B1-EF38F3B0C578}" dt="2022-01-22T13:41:36.220" v="1048" actId="20577"/>
        <pc:sldMkLst>
          <pc:docMk/>
          <pc:sldMk cId="845379932" sldId="280"/>
        </pc:sldMkLst>
        <pc:spChg chg="mod">
          <ac:chgData name="Reiji KOBAYASHI" userId="34112ac1-4c34-4e4b-972a-35b76f02b083" providerId="ADAL" clId="{AD954A5A-9944-40D9-86B1-EF38F3B0C578}" dt="2022-01-22T01:44:14.536" v="49"/>
          <ac:spMkLst>
            <pc:docMk/>
            <pc:sldMk cId="845379932" sldId="280"/>
            <ac:spMk id="3"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4"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5"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6" creationId="{00000000-0000-0000-0000-000000000000}"/>
          </ac:spMkLst>
        </pc:spChg>
        <pc:spChg chg="mod">
          <ac:chgData name="Reiji KOBAYASHI" userId="34112ac1-4c34-4e4b-972a-35b76f02b083" providerId="ADAL" clId="{AD954A5A-9944-40D9-86B1-EF38F3B0C578}" dt="2022-01-22T13:41:36.220" v="1048" actId="20577"/>
          <ac:spMkLst>
            <pc:docMk/>
            <pc:sldMk cId="845379932" sldId="280"/>
            <ac:spMk id="7" creationId="{00000000-0000-0000-0000-000000000000}"/>
          </ac:spMkLst>
        </pc:spChg>
      </pc:sldChg>
      <pc:sldChg chg="modSp mod">
        <pc:chgData name="Reiji KOBAYASHI" userId="34112ac1-4c34-4e4b-972a-35b76f02b083" providerId="ADAL" clId="{AD954A5A-9944-40D9-86B1-EF38F3B0C578}" dt="2022-01-22T03:54:23.071" v="912" actId="14100"/>
        <pc:sldMkLst>
          <pc:docMk/>
          <pc:sldMk cId="4253402532" sldId="283"/>
        </pc:sldMkLst>
        <pc:spChg chg="mod">
          <ac:chgData name="Reiji KOBAYASHI" userId="34112ac1-4c34-4e4b-972a-35b76f02b083" providerId="ADAL" clId="{AD954A5A-9944-40D9-86B1-EF38F3B0C578}" dt="2022-01-22T01:44:14.536" v="49"/>
          <ac:spMkLst>
            <pc:docMk/>
            <pc:sldMk cId="4253402532" sldId="283"/>
            <ac:spMk id="2" creationId="{CA1291A6-712C-4082-9DC3-70D0949DB9B7}"/>
          </ac:spMkLst>
        </pc:spChg>
        <pc:spChg chg="mod">
          <ac:chgData name="Reiji KOBAYASHI" userId="34112ac1-4c34-4e4b-972a-35b76f02b083" providerId="ADAL" clId="{AD954A5A-9944-40D9-86B1-EF38F3B0C578}" dt="2022-01-22T03:47:20.639" v="814" actId="20577"/>
          <ac:spMkLst>
            <pc:docMk/>
            <pc:sldMk cId="4253402532" sldId="283"/>
            <ac:spMk id="6" creationId="{5F598FEC-6AD4-4849-AF14-152F878F3C86}"/>
          </ac:spMkLst>
        </pc:spChg>
        <pc:spChg chg="mod">
          <ac:chgData name="Reiji KOBAYASHI" userId="34112ac1-4c34-4e4b-972a-35b76f02b083" providerId="ADAL" clId="{AD954A5A-9944-40D9-86B1-EF38F3B0C578}" dt="2022-01-22T03:51:35.947" v="848"/>
          <ac:spMkLst>
            <pc:docMk/>
            <pc:sldMk cId="4253402532" sldId="283"/>
            <ac:spMk id="19" creationId="{66804B03-E150-48AD-9BEE-01E36775797E}"/>
          </ac:spMkLst>
        </pc:spChg>
        <pc:spChg chg="mod">
          <ac:chgData name="Reiji KOBAYASHI" userId="34112ac1-4c34-4e4b-972a-35b76f02b083" providerId="ADAL" clId="{AD954A5A-9944-40D9-86B1-EF38F3B0C578}" dt="2022-01-22T03:49:59.720" v="835" actId="1076"/>
          <ac:spMkLst>
            <pc:docMk/>
            <pc:sldMk cId="4253402532" sldId="283"/>
            <ac:spMk id="21" creationId="{7E11E81A-194B-4E07-806A-F56A49DA6F21}"/>
          </ac:spMkLst>
        </pc:spChg>
        <pc:spChg chg="mod">
          <ac:chgData name="Reiji KOBAYASHI" userId="34112ac1-4c34-4e4b-972a-35b76f02b083" providerId="ADAL" clId="{AD954A5A-9944-40D9-86B1-EF38F3B0C578}" dt="2022-01-22T03:46:48.510" v="810"/>
          <ac:spMkLst>
            <pc:docMk/>
            <pc:sldMk cId="4253402532" sldId="283"/>
            <ac:spMk id="28" creationId="{B5F610A6-91C3-4AAC-860E-DA46F06E6BF6}"/>
          </ac:spMkLst>
        </pc:spChg>
        <pc:spChg chg="mod">
          <ac:chgData name="Reiji KOBAYASHI" userId="34112ac1-4c34-4e4b-972a-35b76f02b083" providerId="ADAL" clId="{AD954A5A-9944-40D9-86B1-EF38F3B0C578}" dt="2022-01-22T03:52:45.592" v="878" actId="20577"/>
          <ac:spMkLst>
            <pc:docMk/>
            <pc:sldMk cId="4253402532" sldId="283"/>
            <ac:spMk id="30" creationId="{BA95EC14-642F-4088-A06E-F5D2DBC8B6FA}"/>
          </ac:spMkLst>
        </pc:spChg>
        <pc:spChg chg="mod">
          <ac:chgData name="Reiji KOBAYASHI" userId="34112ac1-4c34-4e4b-972a-35b76f02b083" providerId="ADAL" clId="{AD954A5A-9944-40D9-86B1-EF38F3B0C578}" dt="2022-01-22T03:52:40.024" v="870" actId="20577"/>
          <ac:spMkLst>
            <pc:docMk/>
            <pc:sldMk cId="4253402532" sldId="283"/>
            <ac:spMk id="32" creationId="{F9AF0FC0-E6F5-40E8-86A9-8EF39A816DB1}"/>
          </ac:spMkLst>
        </pc:spChg>
        <pc:spChg chg="mod">
          <ac:chgData name="Reiji KOBAYASHI" userId="34112ac1-4c34-4e4b-972a-35b76f02b083" providerId="ADAL" clId="{AD954A5A-9944-40D9-86B1-EF38F3B0C578}" dt="2022-01-22T03:52:28.200" v="862" actId="20577"/>
          <ac:spMkLst>
            <pc:docMk/>
            <pc:sldMk cId="4253402532" sldId="283"/>
            <ac:spMk id="33" creationId="{586AE766-6CE5-4BFA-9101-23126C18E33E}"/>
          </ac:spMkLst>
        </pc:spChg>
        <pc:spChg chg="mod">
          <ac:chgData name="Reiji KOBAYASHI" userId="34112ac1-4c34-4e4b-972a-35b76f02b083" providerId="ADAL" clId="{AD954A5A-9944-40D9-86B1-EF38F3B0C578}" dt="2022-01-22T03:52:13.381" v="852" actId="14100"/>
          <ac:spMkLst>
            <pc:docMk/>
            <pc:sldMk cId="4253402532" sldId="283"/>
            <ac:spMk id="38" creationId="{0CD35D21-C3ED-4B8B-AE3A-57932DD3B3D6}"/>
          </ac:spMkLst>
        </pc:spChg>
        <pc:spChg chg="mod">
          <ac:chgData name="Reiji KOBAYASHI" userId="34112ac1-4c34-4e4b-972a-35b76f02b083" providerId="ADAL" clId="{AD954A5A-9944-40D9-86B1-EF38F3B0C578}" dt="2022-01-22T03:46:04.054" v="797" actId="20577"/>
          <ac:spMkLst>
            <pc:docMk/>
            <pc:sldMk cId="4253402532" sldId="283"/>
            <ac:spMk id="39" creationId="{6652D95C-E0A2-471B-9A2A-E878A55B8C57}"/>
          </ac:spMkLst>
        </pc:spChg>
        <pc:spChg chg="mod">
          <ac:chgData name="Reiji KOBAYASHI" userId="34112ac1-4c34-4e4b-972a-35b76f02b083" providerId="ADAL" clId="{AD954A5A-9944-40D9-86B1-EF38F3B0C578}" dt="2022-01-22T03:54:23.071" v="912" actId="14100"/>
          <ac:spMkLst>
            <pc:docMk/>
            <pc:sldMk cId="4253402532" sldId="283"/>
            <ac:spMk id="41" creationId="{6BED92F8-27C8-4A4A-AA55-E066A4097E46}"/>
          </ac:spMkLst>
        </pc:spChg>
        <pc:spChg chg="mod">
          <ac:chgData name="Reiji KOBAYASHI" userId="34112ac1-4c34-4e4b-972a-35b76f02b083" providerId="ADAL" clId="{AD954A5A-9944-40D9-86B1-EF38F3B0C578}" dt="2022-01-22T03:52:56.418" v="894" actId="20577"/>
          <ac:spMkLst>
            <pc:docMk/>
            <pc:sldMk cId="4253402532" sldId="283"/>
            <ac:spMk id="49" creationId="{E74FD232-6925-4005-AEB3-67546C008B20}"/>
          </ac:spMkLst>
        </pc:spChg>
        <pc:spChg chg="mod">
          <ac:chgData name="Reiji KOBAYASHI" userId="34112ac1-4c34-4e4b-972a-35b76f02b083" providerId="ADAL" clId="{AD954A5A-9944-40D9-86B1-EF38F3B0C578}" dt="2022-01-22T03:53:02.119" v="901" actId="20577"/>
          <ac:spMkLst>
            <pc:docMk/>
            <pc:sldMk cId="4253402532" sldId="283"/>
            <ac:spMk id="58" creationId="{87495460-B69E-4595-A970-91884BA67588}"/>
          </ac:spMkLst>
        </pc:spChg>
        <pc:spChg chg="mod">
          <ac:chgData name="Reiji KOBAYASHI" userId="34112ac1-4c34-4e4b-972a-35b76f02b083" providerId="ADAL" clId="{AD954A5A-9944-40D9-86B1-EF38F3B0C578}" dt="2022-01-22T03:54:03.051" v="908" actId="1076"/>
          <ac:spMkLst>
            <pc:docMk/>
            <pc:sldMk cId="4253402532" sldId="283"/>
            <ac:spMk id="61" creationId="{ACE904B3-E49A-41F0-8BB9-E8255591585E}"/>
          </ac:spMkLst>
        </pc:spChg>
        <pc:spChg chg="mod">
          <ac:chgData name="Reiji KOBAYASHI" userId="34112ac1-4c34-4e4b-972a-35b76f02b083" providerId="ADAL" clId="{AD954A5A-9944-40D9-86B1-EF38F3B0C578}" dt="2022-01-22T03:51:46.558" v="849" actId="1076"/>
          <ac:spMkLst>
            <pc:docMk/>
            <pc:sldMk cId="4253402532" sldId="283"/>
            <ac:spMk id="62" creationId="{B407A5E5-D709-43B0-B548-10AE0CCF7FC7}"/>
          </ac:spMkLst>
        </pc:spChg>
        <pc:picChg chg="mod">
          <ac:chgData name="Reiji KOBAYASHI" userId="34112ac1-4c34-4e4b-972a-35b76f02b083" providerId="ADAL" clId="{AD954A5A-9944-40D9-86B1-EF38F3B0C578}" dt="2022-01-22T03:44:38.600" v="778" actId="14826"/>
          <ac:picMkLst>
            <pc:docMk/>
            <pc:sldMk cId="4253402532" sldId="283"/>
            <ac:picMk id="10" creationId="{E40005B8-F490-4AE7-971F-C9A4F8658157}"/>
          </ac:picMkLst>
        </pc:picChg>
        <pc:cxnChg chg="mod">
          <ac:chgData name="Reiji KOBAYASHI" userId="34112ac1-4c34-4e4b-972a-35b76f02b083" providerId="ADAL" clId="{AD954A5A-9944-40D9-86B1-EF38F3B0C578}" dt="2022-01-22T03:49:53.696" v="834" actId="688"/>
          <ac:cxnSpMkLst>
            <pc:docMk/>
            <pc:sldMk cId="4253402532" sldId="283"/>
            <ac:cxnSpMk id="14" creationId="{FD495AC2-7A7B-425A-BC84-A538457DC7FC}"/>
          </ac:cxnSpMkLst>
        </pc:cxnChg>
        <pc:cxnChg chg="mod">
          <ac:chgData name="Reiji KOBAYASHI" userId="34112ac1-4c34-4e4b-972a-35b76f02b083" providerId="ADAL" clId="{AD954A5A-9944-40D9-86B1-EF38F3B0C578}" dt="2022-01-22T03:53:53.401" v="907" actId="1076"/>
          <ac:cxnSpMkLst>
            <pc:docMk/>
            <pc:sldMk cId="4253402532" sldId="283"/>
            <ac:cxnSpMk id="34" creationId="{4C6F3868-BA5A-4F57-9601-482BAAFBABA5}"/>
          </ac:cxnSpMkLst>
        </pc:cxnChg>
        <pc:cxnChg chg="mod">
          <ac:chgData name="Reiji KOBAYASHI" userId="34112ac1-4c34-4e4b-972a-35b76f02b083" providerId="ADAL" clId="{AD954A5A-9944-40D9-86B1-EF38F3B0C578}" dt="2022-01-22T03:52:16.641" v="853" actId="1076"/>
          <ac:cxnSpMkLst>
            <pc:docMk/>
            <pc:sldMk cId="4253402532" sldId="283"/>
            <ac:cxnSpMk id="35" creationId="{1A9E3C68-5AA1-4899-8BAF-0F6AB6D9B471}"/>
          </ac:cxnSpMkLst>
        </pc:cxnChg>
        <pc:cxnChg chg="mod">
          <ac:chgData name="Reiji KOBAYASHI" userId="34112ac1-4c34-4e4b-972a-35b76f02b083" providerId="ADAL" clId="{AD954A5A-9944-40D9-86B1-EF38F3B0C578}" dt="2022-01-22T03:51:46.558" v="849" actId="107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AD954A5A-9944-40D9-86B1-EF38F3B0C578}" dt="2022-01-22T03:08:23.832" v="550" actId="14100"/>
        <pc:sldMkLst>
          <pc:docMk/>
          <pc:sldMk cId="1912400941" sldId="288"/>
        </pc:sldMkLst>
        <pc:spChg chg="mod ord">
          <ac:chgData name="Reiji KOBAYASHI" userId="34112ac1-4c34-4e4b-972a-35b76f02b083" providerId="ADAL" clId="{AD954A5A-9944-40D9-86B1-EF38F3B0C578}" dt="2022-01-22T01:44:15.807" v="54" actId="700"/>
          <ac:spMkLst>
            <pc:docMk/>
            <pc:sldMk cId="1912400941" sldId="288"/>
            <ac:spMk id="2" creationId="{D510C2A5-2D92-4935-86F7-261740E39F25}"/>
          </ac:spMkLst>
        </pc:spChg>
        <pc:spChg chg="mod ord">
          <ac:chgData name="Reiji KOBAYASHI" userId="34112ac1-4c34-4e4b-972a-35b76f02b083" providerId="ADAL" clId="{AD954A5A-9944-40D9-86B1-EF38F3B0C578}" dt="2022-01-22T02:01:18.460" v="216" actId="20577"/>
          <ac:spMkLst>
            <pc:docMk/>
            <pc:sldMk cId="1912400941" sldId="288"/>
            <ac:spMk id="9" creationId="{06FCF526-1FC7-4351-9B12-40AB36D29B42}"/>
          </ac:spMkLst>
        </pc:spChg>
        <pc:spChg chg="add del mod">
          <ac:chgData name="Reiji KOBAYASHI" userId="34112ac1-4c34-4e4b-972a-35b76f02b083" providerId="ADAL" clId="{AD954A5A-9944-40D9-86B1-EF38F3B0C578}" dt="2022-01-22T02:03:47.454" v="256" actId="22"/>
          <ac:spMkLst>
            <pc:docMk/>
            <pc:sldMk cId="1912400941" sldId="288"/>
            <ac:spMk id="10" creationId="{E5195D95-43FB-4E1B-A518-F790A18B5AC0}"/>
          </ac:spMkLst>
        </pc:spChg>
        <pc:spChg chg="add mod">
          <ac:chgData name="Reiji KOBAYASHI" userId="34112ac1-4c34-4e4b-972a-35b76f02b083" providerId="ADAL" clId="{AD954A5A-9944-40D9-86B1-EF38F3B0C578}" dt="2022-01-22T02:04:00.396" v="259" actId="1076"/>
          <ac:spMkLst>
            <pc:docMk/>
            <pc:sldMk cId="1912400941" sldId="288"/>
            <ac:spMk id="12" creationId="{95CD8783-4A02-4C6F-AA50-9B6ECFF74552}"/>
          </ac:spMkLst>
        </pc:spChg>
        <pc:spChg chg="add mod">
          <ac:chgData name="Reiji KOBAYASHI" userId="34112ac1-4c34-4e4b-972a-35b76f02b083" providerId="ADAL" clId="{AD954A5A-9944-40D9-86B1-EF38F3B0C578}" dt="2022-01-22T02:04:10.847" v="273" actId="1076"/>
          <ac:spMkLst>
            <pc:docMk/>
            <pc:sldMk cId="1912400941" sldId="288"/>
            <ac:spMk id="13" creationId="{A0CAED98-5206-46DC-B8AA-460FF6638A64}"/>
          </ac:spMkLst>
        </pc:spChg>
        <pc:spChg chg="add mod">
          <ac:chgData name="Reiji KOBAYASHI" userId="34112ac1-4c34-4e4b-972a-35b76f02b083" providerId="ADAL" clId="{AD954A5A-9944-40D9-86B1-EF38F3B0C578}" dt="2022-01-22T02:08:28.305" v="352" actId="1076"/>
          <ac:spMkLst>
            <pc:docMk/>
            <pc:sldMk cId="1912400941" sldId="288"/>
            <ac:spMk id="14" creationId="{95AC53BA-2827-47BA-BEF1-B4AB4D159515}"/>
          </ac:spMkLst>
        </pc:spChg>
        <pc:spChg chg="add mod">
          <ac:chgData name="Reiji KOBAYASHI" userId="34112ac1-4c34-4e4b-972a-35b76f02b083" providerId="ADAL" clId="{AD954A5A-9944-40D9-86B1-EF38F3B0C578}" dt="2022-01-22T02:06:42.362" v="346" actId="1076"/>
          <ac:spMkLst>
            <pc:docMk/>
            <pc:sldMk cId="1912400941" sldId="288"/>
            <ac:spMk id="15" creationId="{45DBA688-67AE-42CC-956D-EEC867FE170A}"/>
          </ac:spMkLst>
        </pc:spChg>
        <pc:spChg chg="mod">
          <ac:chgData name="Reiji KOBAYASHI" userId="34112ac1-4c34-4e4b-972a-35b76f02b083" providerId="ADAL" clId="{AD954A5A-9944-40D9-86B1-EF38F3B0C578}" dt="2022-01-22T03:08:23.832" v="550" actId="14100"/>
          <ac:spMkLst>
            <pc:docMk/>
            <pc:sldMk cId="1912400941" sldId="288"/>
            <ac:spMk id="16" creationId="{9ED92C14-DBB9-4B05-828F-A257864F3363}"/>
          </ac:spMkLst>
        </pc:spChg>
        <pc:spChg chg="add mod">
          <ac:chgData name="Reiji KOBAYASHI" userId="34112ac1-4c34-4e4b-972a-35b76f02b083" providerId="ADAL" clId="{AD954A5A-9944-40D9-86B1-EF38F3B0C578}" dt="2022-01-22T02:08:13.435" v="349" actId="1076"/>
          <ac:spMkLst>
            <pc:docMk/>
            <pc:sldMk cId="1912400941" sldId="288"/>
            <ac:spMk id="17" creationId="{EEE1ABDE-A8A3-4D3B-862D-679293518CBC}"/>
          </ac:spMkLst>
        </pc:spChg>
        <pc:spChg chg="mod ord">
          <ac:chgData name="Reiji KOBAYASHI" userId="34112ac1-4c34-4e4b-972a-35b76f02b083" providerId="ADAL" clId="{AD954A5A-9944-40D9-86B1-EF38F3B0C578}" dt="2022-01-22T02:03:05.051" v="251" actId="1076"/>
          <ac:spMkLst>
            <pc:docMk/>
            <pc:sldMk cId="1912400941" sldId="288"/>
            <ac:spMk id="29" creationId="{ABAD6DA9-AB06-4A1E-BA9D-EAF0AE070006}"/>
          </ac:spMkLst>
        </pc:spChg>
        <pc:picChg chg="add mod ord">
          <ac:chgData name="Reiji KOBAYASHI" userId="34112ac1-4c34-4e4b-972a-35b76f02b083" providerId="ADAL" clId="{AD954A5A-9944-40D9-86B1-EF38F3B0C578}" dt="2022-01-22T02:02:57.122" v="250" actId="14100"/>
          <ac:picMkLst>
            <pc:docMk/>
            <pc:sldMk cId="1912400941" sldId="288"/>
            <ac:picMk id="4" creationId="{E3A84035-EA74-4AF3-84F7-F31EB38FFB85}"/>
          </ac:picMkLst>
        </pc:picChg>
        <pc:picChg chg="del">
          <ac:chgData name="Reiji KOBAYASHI" userId="34112ac1-4c34-4e4b-972a-35b76f02b083" providerId="ADAL" clId="{AD954A5A-9944-40D9-86B1-EF38F3B0C578}" dt="2022-01-22T02:01:57.128" v="217" actId="478"/>
          <ac:picMkLst>
            <pc:docMk/>
            <pc:sldMk cId="1912400941" sldId="288"/>
            <ac:picMk id="5" creationId="{02FC2B73-2593-4C26-8395-2284B334350A}"/>
          </ac:picMkLst>
        </pc:picChg>
        <pc:cxnChg chg="add mod">
          <ac:chgData name="Reiji KOBAYASHI" userId="34112ac1-4c34-4e4b-972a-35b76f02b083" providerId="ADAL" clId="{AD954A5A-9944-40D9-86B1-EF38F3B0C578}" dt="2022-01-22T02:06:30.383" v="342" actId="14100"/>
          <ac:cxnSpMkLst>
            <pc:docMk/>
            <pc:sldMk cId="1912400941" sldId="288"/>
            <ac:cxnSpMk id="11" creationId="{A789BB66-77AD-44F7-829E-FCC033FB1971}"/>
          </ac:cxnSpMkLst>
        </pc:cxnChg>
        <pc:cxnChg chg="add mod">
          <ac:chgData name="Reiji KOBAYASHI" userId="34112ac1-4c34-4e4b-972a-35b76f02b083" providerId="ADAL" clId="{AD954A5A-9944-40D9-86B1-EF38F3B0C578}" dt="2022-01-22T02:06:22.733" v="341" actId="14100"/>
          <ac:cxnSpMkLst>
            <pc:docMk/>
            <pc:sldMk cId="1912400941" sldId="288"/>
            <ac:cxnSpMk id="19" creationId="{72019B96-1BB9-42D2-826F-465BAFC4A1D2}"/>
          </ac:cxnSpMkLst>
        </pc:cxnChg>
        <pc:cxnChg chg="add mod">
          <ac:chgData name="Reiji KOBAYASHI" userId="34112ac1-4c34-4e4b-972a-35b76f02b083" providerId="ADAL" clId="{AD954A5A-9944-40D9-86B1-EF38F3B0C578}" dt="2022-01-22T02:07:14.714" v="348" actId="14100"/>
          <ac:cxnSpMkLst>
            <pc:docMk/>
            <pc:sldMk cId="1912400941" sldId="288"/>
            <ac:cxnSpMk id="24" creationId="{2E7504B1-46F8-47FD-AE00-C28B380F6AA6}"/>
          </ac:cxnSpMkLst>
        </pc:cxnChg>
        <pc:cxnChg chg="add mod">
          <ac:chgData name="Reiji KOBAYASHI" userId="34112ac1-4c34-4e4b-972a-35b76f02b083" providerId="ADAL" clId="{AD954A5A-9944-40D9-86B1-EF38F3B0C578}" dt="2022-01-22T02:08:37.651" v="354" actId="14100"/>
          <ac:cxnSpMkLst>
            <pc:docMk/>
            <pc:sldMk cId="1912400941" sldId="288"/>
            <ac:cxnSpMk id="28" creationId="{DA921534-ABEB-4C97-956B-204135202B96}"/>
          </ac:cxnSpMkLst>
        </pc:cxnChg>
        <pc:cxnChg chg="add mod">
          <ac:chgData name="Reiji KOBAYASHI" userId="34112ac1-4c34-4e4b-972a-35b76f02b083" providerId="ADAL" clId="{AD954A5A-9944-40D9-86B1-EF38F3B0C578}" dt="2022-01-22T02:08:53.295" v="359" actId="14100"/>
          <ac:cxnSpMkLst>
            <pc:docMk/>
            <pc:sldMk cId="1912400941" sldId="288"/>
            <ac:cxnSpMk id="31" creationId="{19318528-90A3-4E45-9C61-493690B8F8EE}"/>
          </ac:cxnSpMkLst>
        </pc:cxnChg>
      </pc:sldChg>
      <pc:sldChg chg="delSp modSp mod">
        <pc:chgData name="Reiji KOBAYASHI" userId="34112ac1-4c34-4e4b-972a-35b76f02b083" providerId="ADAL" clId="{AD954A5A-9944-40D9-86B1-EF38F3B0C578}" dt="2022-01-22T02:40:37.370" v="368" actId="14100"/>
        <pc:sldMkLst>
          <pc:docMk/>
          <pc:sldMk cId="1255591680" sldId="289"/>
        </pc:sldMkLst>
        <pc:spChg chg="mod">
          <ac:chgData name="Reiji KOBAYASHI" userId="34112ac1-4c34-4e4b-972a-35b76f02b083" providerId="ADAL" clId="{AD954A5A-9944-40D9-86B1-EF38F3B0C578}" dt="2022-01-22T01:44:14.536" v="49"/>
          <ac:spMkLst>
            <pc:docMk/>
            <pc:sldMk cId="1255591680" sldId="289"/>
            <ac:spMk id="2" creationId="{4877E61F-F12A-4732-BD49-C0ABDA654B6D}"/>
          </ac:spMkLst>
        </pc:spChg>
        <pc:spChg chg="mod">
          <ac:chgData name="Reiji KOBAYASHI" userId="34112ac1-4c34-4e4b-972a-35b76f02b083" providerId="ADAL" clId="{AD954A5A-9944-40D9-86B1-EF38F3B0C578}" dt="2022-01-22T02:40:27.838" v="367" actId="20577"/>
          <ac:spMkLst>
            <pc:docMk/>
            <pc:sldMk cId="1255591680" sldId="289"/>
            <ac:spMk id="10" creationId="{58CC2627-E4C3-4F35-93C0-28472298117C}"/>
          </ac:spMkLst>
        </pc:spChg>
        <pc:spChg chg="del">
          <ac:chgData name="Reiji KOBAYASHI" userId="34112ac1-4c34-4e4b-972a-35b76f02b083" providerId="ADAL" clId="{AD954A5A-9944-40D9-86B1-EF38F3B0C578}" dt="2022-01-22T02:39:36.020" v="362" actId="478"/>
          <ac:spMkLst>
            <pc:docMk/>
            <pc:sldMk cId="1255591680" sldId="289"/>
            <ac:spMk id="11" creationId="{FA98CA81-20F2-4624-B3BA-62B38DF980A8}"/>
          </ac:spMkLst>
        </pc:spChg>
        <pc:spChg chg="mod">
          <ac:chgData name="Reiji KOBAYASHI" userId="34112ac1-4c34-4e4b-972a-35b76f02b083" providerId="ADAL" clId="{AD954A5A-9944-40D9-86B1-EF38F3B0C578}" dt="2022-01-22T02:40:37.370" v="368" actId="14100"/>
          <ac:spMkLst>
            <pc:docMk/>
            <pc:sldMk cId="1255591680" sldId="289"/>
            <ac:spMk id="12" creationId="{E31F9B64-70DE-418F-9AA2-0908DE9779C7}"/>
          </ac:spMkLst>
        </pc:spChg>
        <pc:picChg chg="mod">
          <ac:chgData name="Reiji KOBAYASHI" userId="34112ac1-4c34-4e4b-972a-35b76f02b083" providerId="ADAL" clId="{AD954A5A-9944-40D9-86B1-EF38F3B0C578}" dt="2022-01-22T02:39:30.399" v="361" actId="14826"/>
          <ac:picMkLst>
            <pc:docMk/>
            <pc:sldMk cId="1255591680" sldId="289"/>
            <ac:picMk id="3" creationId="{B615B947-B489-4FA7-9239-82B954559FE8}"/>
          </ac:picMkLst>
        </pc:picChg>
        <pc:picChg chg="mod">
          <ac:chgData name="Reiji KOBAYASHI" userId="34112ac1-4c34-4e4b-972a-35b76f02b083" providerId="ADAL" clId="{AD954A5A-9944-40D9-86B1-EF38F3B0C578}" dt="2022-01-22T02:40:16.191" v="364" actId="14826"/>
          <ac:picMkLst>
            <pc:docMk/>
            <pc:sldMk cId="1255591680" sldId="289"/>
            <ac:picMk id="4" creationId="{F40687F5-AAD2-424C-B635-4F27A20E577F}"/>
          </ac:picMkLst>
        </pc:picChg>
        <pc:cxnChg chg="del">
          <ac:chgData name="Reiji KOBAYASHI" userId="34112ac1-4c34-4e4b-972a-35b76f02b083" providerId="ADAL" clId="{AD954A5A-9944-40D9-86B1-EF38F3B0C578}" dt="2022-01-22T02:39:41.214" v="363" actId="478"/>
          <ac:cxnSpMkLst>
            <pc:docMk/>
            <pc:sldMk cId="1255591680" sldId="289"/>
            <ac:cxnSpMk id="13" creationId="{D70E8355-E984-4106-9B85-D67ABFE597FC}"/>
          </ac:cxnSpMkLst>
        </pc:cxnChg>
      </pc:sldChg>
      <pc:sldChg chg="delSp modSp mod">
        <pc:chgData name="Reiji KOBAYASHI" userId="34112ac1-4c34-4e4b-972a-35b76f02b083" providerId="ADAL" clId="{AD954A5A-9944-40D9-86B1-EF38F3B0C578}" dt="2022-01-22T02:47:35.824" v="469" actId="20577"/>
        <pc:sldMkLst>
          <pc:docMk/>
          <pc:sldMk cId="3453942406" sldId="292"/>
        </pc:sldMkLst>
        <pc:spChg chg="mod">
          <ac:chgData name="Reiji KOBAYASHI" userId="34112ac1-4c34-4e4b-972a-35b76f02b083" providerId="ADAL" clId="{AD954A5A-9944-40D9-86B1-EF38F3B0C578}" dt="2022-01-22T01:44:14.536" v="49"/>
          <ac:spMkLst>
            <pc:docMk/>
            <pc:sldMk cId="3453942406" sldId="292"/>
            <ac:spMk id="2" creationId="{511F6D51-D86E-45FE-AC95-B960BC44D96F}"/>
          </ac:spMkLst>
        </pc:spChg>
        <pc:spChg chg="mod">
          <ac:chgData name="Reiji KOBAYASHI" userId="34112ac1-4c34-4e4b-972a-35b76f02b083" providerId="ADAL" clId="{AD954A5A-9944-40D9-86B1-EF38F3B0C578}" dt="2022-01-22T02:47:05.373" v="440" actId="1076"/>
          <ac:spMkLst>
            <pc:docMk/>
            <pc:sldMk cId="3453942406" sldId="292"/>
            <ac:spMk id="8" creationId="{B9471652-8DAE-4A0B-87C1-CFC3E6C5ABA8}"/>
          </ac:spMkLst>
        </pc:spChg>
        <pc:spChg chg="mod">
          <ac:chgData name="Reiji KOBAYASHI" userId="34112ac1-4c34-4e4b-972a-35b76f02b083" providerId="ADAL" clId="{AD954A5A-9944-40D9-86B1-EF38F3B0C578}" dt="2022-01-22T02:47:25.491" v="457" actId="1038"/>
          <ac:spMkLst>
            <pc:docMk/>
            <pc:sldMk cId="3453942406" sldId="292"/>
            <ac:spMk id="9" creationId="{D54230E6-3F4F-4A1F-9BCD-5AF84A7B6488}"/>
          </ac:spMkLst>
        </pc:spChg>
        <pc:spChg chg="del">
          <ac:chgData name="Reiji KOBAYASHI" userId="34112ac1-4c34-4e4b-972a-35b76f02b083" providerId="ADAL" clId="{AD954A5A-9944-40D9-86B1-EF38F3B0C578}" dt="2022-01-22T02:46:13.349" v="414" actId="478"/>
          <ac:spMkLst>
            <pc:docMk/>
            <pc:sldMk cId="3453942406" sldId="292"/>
            <ac:spMk id="10" creationId="{4EFACDFF-B440-4855-B039-1A085353C08C}"/>
          </ac:spMkLst>
        </pc:spChg>
        <pc:spChg chg="mod">
          <ac:chgData name="Reiji KOBAYASHI" userId="34112ac1-4c34-4e4b-972a-35b76f02b083" providerId="ADAL" clId="{AD954A5A-9944-40D9-86B1-EF38F3B0C578}" dt="2022-01-22T02:47:35.824" v="469" actId="20577"/>
          <ac:spMkLst>
            <pc:docMk/>
            <pc:sldMk cId="3453942406" sldId="292"/>
            <ac:spMk id="12" creationId="{47E35C91-1A9F-4E68-857A-45C8BD96229B}"/>
          </ac:spMkLst>
        </pc:spChg>
        <pc:spChg chg="del">
          <ac:chgData name="Reiji KOBAYASHI" userId="34112ac1-4c34-4e4b-972a-35b76f02b083" providerId="ADAL" clId="{AD954A5A-9944-40D9-86B1-EF38F3B0C578}" dt="2022-01-22T02:46:53.412" v="438" actId="478"/>
          <ac:spMkLst>
            <pc:docMk/>
            <pc:sldMk cId="3453942406" sldId="292"/>
            <ac:spMk id="13" creationId="{C494F620-9EB2-43D0-9D5D-00ABC82DB74D}"/>
          </ac:spMkLst>
        </pc:spChg>
        <pc:spChg chg="del">
          <ac:chgData name="Reiji KOBAYASHI" userId="34112ac1-4c34-4e4b-972a-35b76f02b083" providerId="ADAL" clId="{AD954A5A-9944-40D9-86B1-EF38F3B0C578}" dt="2022-01-22T02:46:17.997" v="415" actId="478"/>
          <ac:spMkLst>
            <pc:docMk/>
            <pc:sldMk cId="3453942406" sldId="292"/>
            <ac:spMk id="14" creationId="{4FA7444A-EEFF-48E9-80E1-2EE096E8546F}"/>
          </ac:spMkLst>
        </pc:spChg>
        <pc:picChg chg="mod">
          <ac:chgData name="Reiji KOBAYASHI" userId="34112ac1-4c34-4e4b-972a-35b76f02b083" providerId="ADAL" clId="{AD954A5A-9944-40D9-86B1-EF38F3B0C578}" dt="2022-01-22T02:47:15.107" v="442" actId="1076"/>
          <ac:picMkLst>
            <pc:docMk/>
            <pc:sldMk cId="3453942406" sldId="292"/>
            <ac:picMk id="5" creationId="{332BD608-EBA0-4EA7-9B80-55A91A3923F5}"/>
          </ac:picMkLst>
        </pc:picChg>
        <pc:cxnChg chg="mod">
          <ac:chgData name="Reiji KOBAYASHI" userId="34112ac1-4c34-4e4b-972a-35b76f02b083" providerId="ADAL" clId="{AD954A5A-9944-40D9-86B1-EF38F3B0C578}" dt="2022-01-22T02:47:30.467" v="458" actId="14100"/>
          <ac:cxnSpMkLst>
            <pc:docMk/>
            <pc:sldMk cId="3453942406" sldId="292"/>
            <ac:cxnSpMk id="11" creationId="{ACD636AF-8164-43F4-B047-8BABCC0D7964}"/>
          </ac:cxnSpMkLst>
        </pc:cxnChg>
      </pc:sldChg>
      <pc:sldChg chg="addSp delSp modSp mod">
        <pc:chgData name="Reiji KOBAYASHI" userId="34112ac1-4c34-4e4b-972a-35b76f02b083" providerId="ADAL" clId="{AD954A5A-9944-40D9-86B1-EF38F3B0C578}" dt="2022-01-22T03:25:44.057" v="662" actId="1076"/>
        <pc:sldMkLst>
          <pc:docMk/>
          <pc:sldMk cId="3398404463" sldId="294"/>
        </pc:sldMkLst>
        <pc:spChg chg="mod">
          <ac:chgData name="Reiji KOBAYASHI" userId="34112ac1-4c34-4e4b-972a-35b76f02b083" providerId="ADAL" clId="{AD954A5A-9944-40D9-86B1-EF38F3B0C578}" dt="2022-01-22T01:44:14.536" v="49"/>
          <ac:spMkLst>
            <pc:docMk/>
            <pc:sldMk cId="3398404463" sldId="294"/>
            <ac:spMk id="2" creationId="{54751A0D-A5A9-4B22-8B04-CC1ECBFBF903}"/>
          </ac:spMkLst>
        </pc:spChg>
        <pc:spChg chg="add mod">
          <ac:chgData name="Reiji KOBAYASHI" userId="34112ac1-4c34-4e4b-972a-35b76f02b083" providerId="ADAL" clId="{AD954A5A-9944-40D9-86B1-EF38F3B0C578}" dt="2022-01-22T03:23:15.043" v="597" actId="1076"/>
          <ac:spMkLst>
            <pc:docMk/>
            <pc:sldMk cId="3398404463" sldId="294"/>
            <ac:spMk id="3" creationId="{49BC8AC0-33A3-423F-AE40-072CAF10908E}"/>
          </ac:spMkLst>
        </pc:spChg>
        <pc:spChg chg="del mod">
          <ac:chgData name="Reiji KOBAYASHI" userId="34112ac1-4c34-4e4b-972a-35b76f02b083" providerId="ADAL" clId="{AD954A5A-9944-40D9-86B1-EF38F3B0C578}" dt="2022-01-22T03:20:42.451" v="563" actId="478"/>
          <ac:spMkLst>
            <pc:docMk/>
            <pc:sldMk cId="3398404463" sldId="294"/>
            <ac:spMk id="7" creationId="{99986D52-ACAF-482C-B277-B0319B4A7703}"/>
          </ac:spMkLst>
        </pc:spChg>
        <pc:spChg chg="add mod">
          <ac:chgData name="Reiji KOBAYASHI" userId="34112ac1-4c34-4e4b-972a-35b76f02b083" providerId="ADAL" clId="{AD954A5A-9944-40D9-86B1-EF38F3B0C578}" dt="2022-01-22T03:25:31.067" v="659" actId="688"/>
          <ac:spMkLst>
            <pc:docMk/>
            <pc:sldMk cId="3398404463" sldId="294"/>
            <ac:spMk id="8" creationId="{B562E985-D666-4950-A69A-E709B7218570}"/>
          </ac:spMkLst>
        </pc:spChg>
        <pc:spChg chg="add mod">
          <ac:chgData name="Reiji KOBAYASHI" userId="34112ac1-4c34-4e4b-972a-35b76f02b083" providerId="ADAL" clId="{AD954A5A-9944-40D9-86B1-EF38F3B0C578}" dt="2022-01-22T03:25:44.057" v="662" actId="1076"/>
          <ac:spMkLst>
            <pc:docMk/>
            <pc:sldMk cId="3398404463" sldId="294"/>
            <ac:spMk id="9" creationId="{F2F2072E-1DB8-475E-A04D-2D9ABCB621FB}"/>
          </ac:spMkLst>
        </pc:spChg>
        <pc:spChg chg="del">
          <ac:chgData name="Reiji KOBAYASHI" userId="34112ac1-4c34-4e4b-972a-35b76f02b083" providerId="ADAL" clId="{AD954A5A-9944-40D9-86B1-EF38F3B0C578}" dt="2022-01-22T03:08:45.669" v="551" actId="478"/>
          <ac:spMkLst>
            <pc:docMk/>
            <pc:sldMk cId="3398404463" sldId="294"/>
            <ac:spMk id="10" creationId="{152410F6-5CB0-43D9-9333-C66F7FBA5605}"/>
          </ac:spMkLst>
        </pc:spChg>
        <pc:spChg chg="add mod">
          <ac:chgData name="Reiji KOBAYASHI" userId="34112ac1-4c34-4e4b-972a-35b76f02b083" providerId="ADAL" clId="{AD954A5A-9944-40D9-86B1-EF38F3B0C578}" dt="2022-01-22T03:08:49.899" v="553" actId="1076"/>
          <ac:spMkLst>
            <pc:docMk/>
            <pc:sldMk cId="3398404463" sldId="294"/>
            <ac:spMk id="11" creationId="{FA63AFE0-8855-4A4C-8FE5-1366F13E66D7}"/>
          </ac:spMkLst>
        </pc:spChg>
        <pc:spChg chg="mod">
          <ac:chgData name="Reiji KOBAYASHI" userId="34112ac1-4c34-4e4b-972a-35b76f02b083" providerId="ADAL" clId="{AD954A5A-9944-40D9-86B1-EF38F3B0C578}" dt="2022-01-22T03:22:16.138" v="571" actId="14100"/>
          <ac:spMkLst>
            <pc:docMk/>
            <pc:sldMk cId="3398404463" sldId="294"/>
            <ac:spMk id="15" creationId="{06BB752C-8B1B-4319-B18A-284BBF6BD837}"/>
          </ac:spMkLst>
        </pc:spChg>
        <pc:spChg chg="mod ord">
          <ac:chgData name="Reiji KOBAYASHI" userId="34112ac1-4c34-4e4b-972a-35b76f02b083" providerId="ADAL" clId="{AD954A5A-9944-40D9-86B1-EF38F3B0C578}" dt="2022-01-22T03:18:18.818" v="561" actId="14100"/>
          <ac:spMkLst>
            <pc:docMk/>
            <pc:sldMk cId="3398404463" sldId="294"/>
            <ac:spMk id="16" creationId="{D634FADF-37EC-4E87-9821-C0057611B97D}"/>
          </ac:spMkLst>
        </pc:spChg>
        <pc:picChg chg="mod ord">
          <ac:chgData name="Reiji KOBAYASHI" userId="34112ac1-4c34-4e4b-972a-35b76f02b083" providerId="ADAL" clId="{AD954A5A-9944-40D9-86B1-EF38F3B0C578}" dt="2022-01-22T03:17:59.806" v="557" actId="167"/>
          <ac:picMkLst>
            <pc:docMk/>
            <pc:sldMk cId="3398404463" sldId="294"/>
            <ac:picMk id="4" creationId="{8DE1EF64-D49E-4688-817D-87EB4D775562}"/>
          </ac:picMkLst>
        </pc:picChg>
        <pc:picChg chg="mod">
          <ac:chgData name="Reiji KOBAYASHI" userId="34112ac1-4c34-4e4b-972a-35b76f02b083" providerId="ADAL" clId="{AD954A5A-9944-40D9-86B1-EF38F3B0C578}" dt="2022-01-22T03:22:05.200" v="568" actId="1076"/>
          <ac:picMkLst>
            <pc:docMk/>
            <pc:sldMk cId="3398404463" sldId="294"/>
            <ac:picMk id="6" creationId="{3442D0F5-F7A0-4092-BD2F-3EDD26BE17FA}"/>
          </ac:picMkLst>
        </pc:picChg>
        <pc:cxnChg chg="del">
          <ac:chgData name="Reiji KOBAYASHI" userId="34112ac1-4c34-4e4b-972a-35b76f02b083" providerId="ADAL" clId="{AD954A5A-9944-40D9-86B1-EF38F3B0C578}" dt="2022-01-22T03:21:56.877" v="566" actId="478"/>
          <ac:cxnSpMkLst>
            <pc:docMk/>
            <pc:sldMk cId="3398404463" sldId="294"/>
            <ac:cxnSpMk id="19" creationId="{C5D8E4CA-C6A7-401D-B94E-69603B6C3CD1}"/>
          </ac:cxnSpMkLst>
        </pc:cxnChg>
      </pc:sldChg>
      <pc:sldChg chg="addSp delSp modSp mod delAnim modAnim">
        <pc:chgData name="Reiji KOBAYASHI" userId="34112ac1-4c34-4e4b-972a-35b76f02b083" providerId="ADAL" clId="{AD954A5A-9944-40D9-86B1-EF38F3B0C578}" dt="2022-01-22T13:40:56.749" v="1041" actId="166"/>
        <pc:sldMkLst>
          <pc:docMk/>
          <pc:sldMk cId="4194968346" sldId="297"/>
        </pc:sldMkLst>
        <pc:spChg chg="mod">
          <ac:chgData name="Reiji KOBAYASHI" userId="34112ac1-4c34-4e4b-972a-35b76f02b083" providerId="ADAL" clId="{AD954A5A-9944-40D9-86B1-EF38F3B0C578}" dt="2022-01-22T01:44:14.536" v="49"/>
          <ac:spMkLst>
            <pc:docMk/>
            <pc:sldMk cId="4194968346" sldId="297"/>
            <ac:spMk id="2" creationId="{315F6277-7BA0-4D73-936F-9F51AE84ADB8}"/>
          </ac:spMkLst>
        </pc:spChg>
        <pc:spChg chg="mod">
          <ac:chgData name="Reiji KOBAYASHI" userId="34112ac1-4c34-4e4b-972a-35b76f02b083" providerId="ADAL" clId="{AD954A5A-9944-40D9-86B1-EF38F3B0C578}" dt="2022-01-22T13:40:45.083" v="1040"/>
          <ac:spMkLst>
            <pc:docMk/>
            <pc:sldMk cId="4194968346" sldId="297"/>
            <ac:spMk id="7" creationId="{F0925A4F-7DC5-4DA5-A708-97A6559450F1}"/>
          </ac:spMkLst>
        </pc:spChg>
        <pc:spChg chg="ord">
          <ac:chgData name="Reiji KOBAYASHI" userId="34112ac1-4c34-4e4b-972a-35b76f02b083" providerId="ADAL" clId="{AD954A5A-9944-40D9-86B1-EF38F3B0C578}" dt="2022-01-22T13:40:56.749" v="1041" actId="166"/>
          <ac:spMkLst>
            <pc:docMk/>
            <pc:sldMk cId="4194968346" sldId="297"/>
            <ac:spMk id="11" creationId="{B6ED47A4-4CF7-4674-A1E4-4951B488EE53}"/>
          </ac:spMkLst>
        </pc:spChg>
        <pc:picChg chg="add mod">
          <ac:chgData name="Reiji KOBAYASHI" userId="34112ac1-4c34-4e4b-972a-35b76f02b083" providerId="ADAL" clId="{AD954A5A-9944-40D9-86B1-EF38F3B0C578}" dt="2022-01-22T13:35:44.253" v="1039" actId="14100"/>
          <ac:picMkLst>
            <pc:docMk/>
            <pc:sldMk cId="4194968346" sldId="297"/>
            <ac:picMk id="3" creationId="{C136341C-C210-4A94-B1EE-D641377A3607}"/>
          </ac:picMkLst>
        </pc:picChg>
        <pc:picChg chg="del">
          <ac:chgData name="Reiji KOBAYASHI" userId="34112ac1-4c34-4e4b-972a-35b76f02b083" providerId="ADAL" clId="{AD954A5A-9944-40D9-86B1-EF38F3B0C578}" dt="2022-01-22T13:35:16.567" v="1035" actId="478"/>
          <ac:picMkLst>
            <pc:docMk/>
            <pc:sldMk cId="4194968346" sldId="297"/>
            <ac:picMk id="4" creationId="{A7A9739C-ED47-4955-8A38-A699F9C59756}"/>
          </ac:picMkLst>
        </pc:picChg>
        <pc:picChg chg="mod">
          <ac:chgData name="Reiji KOBAYASHI" userId="34112ac1-4c34-4e4b-972a-35b76f02b083" providerId="ADAL" clId="{AD954A5A-9944-40D9-86B1-EF38F3B0C578}" dt="2022-01-22T13:35:05.659" v="1034" actId="14826"/>
          <ac:picMkLst>
            <pc:docMk/>
            <pc:sldMk cId="4194968346" sldId="297"/>
            <ac:picMk id="9" creationId="{00DE3D6F-E140-4030-A763-73DE1C1FFC50}"/>
          </ac:picMkLst>
        </pc:picChg>
      </pc:sldChg>
      <pc:sldChg chg="addSp delSp modSp mod">
        <pc:chgData name="Reiji KOBAYASHI" userId="34112ac1-4c34-4e4b-972a-35b76f02b083" providerId="ADAL" clId="{AD954A5A-9944-40D9-86B1-EF38F3B0C578}" dt="2022-01-22T04:03:42.196" v="1015" actId="478"/>
        <pc:sldMkLst>
          <pc:docMk/>
          <pc:sldMk cId="1859156216" sldId="299"/>
        </pc:sldMkLst>
        <pc:spChg chg="mod">
          <ac:chgData name="Reiji KOBAYASHI" userId="34112ac1-4c34-4e4b-972a-35b76f02b083" providerId="ADAL" clId="{AD954A5A-9944-40D9-86B1-EF38F3B0C578}" dt="2022-01-22T01:44:14.536" v="49"/>
          <ac:spMkLst>
            <pc:docMk/>
            <pc:sldMk cId="1859156216" sldId="299"/>
            <ac:spMk id="2" creationId="{CB4874CE-90D3-44EC-AA1D-F9EEC044F3FB}"/>
          </ac:spMkLst>
        </pc:spChg>
        <pc:spChg chg="del">
          <ac:chgData name="Reiji KOBAYASHI" userId="34112ac1-4c34-4e4b-972a-35b76f02b083" providerId="ADAL" clId="{AD954A5A-9944-40D9-86B1-EF38F3B0C578}" dt="2022-01-22T04:00:52.874" v="1008" actId="478"/>
          <ac:spMkLst>
            <pc:docMk/>
            <pc:sldMk cId="1859156216" sldId="299"/>
            <ac:spMk id="7" creationId="{CE5D5994-A63A-4DA5-88DF-B3CAF5FC7407}"/>
          </ac:spMkLst>
        </pc:spChg>
        <pc:spChg chg="add mod">
          <ac:chgData name="Reiji KOBAYASHI" userId="34112ac1-4c34-4e4b-972a-35b76f02b083" providerId="ADAL" clId="{AD954A5A-9944-40D9-86B1-EF38F3B0C578}" dt="2022-01-22T04:01:04.469" v="1013" actId="14100"/>
          <ac:spMkLst>
            <pc:docMk/>
            <pc:sldMk cId="1859156216" sldId="299"/>
            <ac:spMk id="8" creationId="{22A12B87-2EBA-4368-B45C-236ACC608795}"/>
          </ac:spMkLst>
        </pc:spChg>
        <pc:picChg chg="del">
          <ac:chgData name="Reiji KOBAYASHI" userId="34112ac1-4c34-4e4b-972a-35b76f02b083" providerId="ADAL" clId="{AD954A5A-9944-40D9-86B1-EF38F3B0C578}" dt="2022-01-22T04:03:42.196" v="1015" actId="478"/>
          <ac:picMkLst>
            <pc:docMk/>
            <pc:sldMk cId="1859156216" sldId="299"/>
            <ac:picMk id="4" creationId="{1AA037A3-0813-4417-9109-1FCB3D33B69F}"/>
          </ac:picMkLst>
        </pc:picChg>
        <pc:picChg chg="mod">
          <ac:chgData name="Reiji KOBAYASHI" userId="34112ac1-4c34-4e4b-972a-35b76f02b083" providerId="ADAL" clId="{AD954A5A-9944-40D9-86B1-EF38F3B0C578}" dt="2022-01-22T04:02:43.764" v="1014" actId="14826"/>
          <ac:picMkLst>
            <pc:docMk/>
            <pc:sldMk cId="1859156216" sldId="299"/>
            <ac:picMk id="6" creationId="{67A382D1-6A9E-4245-BC89-78679A13409B}"/>
          </ac:picMkLst>
        </pc:picChg>
      </pc:sldChg>
      <pc:sldChg chg="addSp delSp modSp mod">
        <pc:chgData name="Reiji KOBAYASHI" userId="34112ac1-4c34-4e4b-972a-35b76f02b083" providerId="ADAL" clId="{AD954A5A-9944-40D9-86B1-EF38F3B0C578}" dt="2022-01-22T03:42:35.189" v="775" actId="20577"/>
        <pc:sldMkLst>
          <pc:docMk/>
          <pc:sldMk cId="3588128510" sldId="301"/>
        </pc:sldMkLst>
        <pc:spChg chg="mod">
          <ac:chgData name="Reiji KOBAYASHI" userId="34112ac1-4c34-4e4b-972a-35b76f02b083" providerId="ADAL" clId="{AD954A5A-9944-40D9-86B1-EF38F3B0C578}" dt="2022-01-22T01:44:14.536" v="49"/>
          <ac:spMkLst>
            <pc:docMk/>
            <pc:sldMk cId="3588128510" sldId="301"/>
            <ac:spMk id="2" creationId="{86D84E4D-0C9E-4209-A816-F70D21F6EDA6}"/>
          </ac:spMkLst>
        </pc:spChg>
        <pc:spChg chg="del">
          <ac:chgData name="Reiji KOBAYASHI" userId="34112ac1-4c34-4e4b-972a-35b76f02b083" providerId="ADAL" clId="{AD954A5A-9944-40D9-86B1-EF38F3B0C578}" dt="2022-01-22T02:49:08.614" v="473" actId="478"/>
          <ac:spMkLst>
            <pc:docMk/>
            <pc:sldMk cId="3588128510" sldId="301"/>
            <ac:spMk id="19" creationId="{1E459C16-739E-4CB0-B359-582C04454CFA}"/>
          </ac:spMkLst>
        </pc:spChg>
        <pc:spChg chg="del">
          <ac:chgData name="Reiji KOBAYASHI" userId="34112ac1-4c34-4e4b-972a-35b76f02b083" providerId="ADAL" clId="{AD954A5A-9944-40D9-86B1-EF38F3B0C578}" dt="2022-01-22T02:51:10.209" v="500" actId="478"/>
          <ac:spMkLst>
            <pc:docMk/>
            <pc:sldMk cId="3588128510" sldId="301"/>
            <ac:spMk id="21" creationId="{A86F620D-EDC9-412E-A3BF-C500BA23C274}"/>
          </ac:spMkLst>
        </pc:spChg>
        <pc:spChg chg="del">
          <ac:chgData name="Reiji KOBAYASHI" userId="34112ac1-4c34-4e4b-972a-35b76f02b083" providerId="ADAL" clId="{AD954A5A-9944-40D9-86B1-EF38F3B0C578}" dt="2022-01-22T02:51:10.209" v="500" actId="478"/>
          <ac:spMkLst>
            <pc:docMk/>
            <pc:sldMk cId="3588128510" sldId="301"/>
            <ac:spMk id="22" creationId="{84EB0337-4E82-4D6E-94D6-5F9D3A75C2A1}"/>
          </ac:spMkLst>
        </pc:spChg>
        <pc:spChg chg="del">
          <ac:chgData name="Reiji KOBAYASHI" userId="34112ac1-4c34-4e4b-972a-35b76f02b083" providerId="ADAL" clId="{AD954A5A-9944-40D9-86B1-EF38F3B0C578}" dt="2022-01-22T02:49:32.461" v="478" actId="478"/>
          <ac:spMkLst>
            <pc:docMk/>
            <pc:sldMk cId="3588128510" sldId="301"/>
            <ac:spMk id="23" creationId="{35C6EE63-648F-4F0B-88A6-962C86BF639B}"/>
          </ac:spMkLst>
        </pc:spChg>
        <pc:spChg chg="add del mod">
          <ac:chgData name="Reiji KOBAYASHI" userId="34112ac1-4c34-4e4b-972a-35b76f02b083" providerId="ADAL" clId="{AD954A5A-9944-40D9-86B1-EF38F3B0C578}" dt="2022-01-22T02:51:08.648" v="499"/>
          <ac:spMkLst>
            <pc:docMk/>
            <pc:sldMk cId="3588128510" sldId="301"/>
            <ac:spMk id="24" creationId="{4009DCBC-ECB2-469A-92A1-E4E0BF19AE13}"/>
          </ac:spMkLst>
        </pc:spChg>
        <pc:spChg chg="mod">
          <ac:chgData name="Reiji KOBAYASHI" userId="34112ac1-4c34-4e4b-972a-35b76f02b083" providerId="ADAL" clId="{AD954A5A-9944-40D9-86B1-EF38F3B0C578}" dt="2022-01-22T03:42:35.189" v="775" actId="20577"/>
          <ac:spMkLst>
            <pc:docMk/>
            <pc:sldMk cId="3588128510" sldId="301"/>
            <ac:spMk id="27" creationId="{79EF334A-9404-4D6B-91AC-28C41409C09C}"/>
          </ac:spMkLst>
        </pc:spChg>
        <pc:spChg chg="add del mod">
          <ac:chgData name="Reiji KOBAYASHI" userId="34112ac1-4c34-4e4b-972a-35b76f02b083" providerId="ADAL" clId="{AD954A5A-9944-40D9-86B1-EF38F3B0C578}" dt="2022-01-22T02:51:08.648" v="499"/>
          <ac:spMkLst>
            <pc:docMk/>
            <pc:sldMk cId="3588128510" sldId="301"/>
            <ac:spMk id="28" creationId="{700748FE-B316-494B-A4AA-15D24FD7455D}"/>
          </ac:spMkLst>
        </pc:spChg>
        <pc:spChg chg="add mod">
          <ac:chgData name="Reiji KOBAYASHI" userId="34112ac1-4c34-4e4b-972a-35b76f02b083" providerId="ADAL" clId="{AD954A5A-9944-40D9-86B1-EF38F3B0C578}" dt="2022-01-22T02:51:10.586" v="501"/>
          <ac:spMkLst>
            <pc:docMk/>
            <pc:sldMk cId="3588128510" sldId="301"/>
            <ac:spMk id="29" creationId="{1669201E-9B67-4B8F-9B8B-81957CDE38E5}"/>
          </ac:spMkLst>
        </pc:spChg>
        <pc:spChg chg="add mod">
          <ac:chgData name="Reiji KOBAYASHI" userId="34112ac1-4c34-4e4b-972a-35b76f02b083" providerId="ADAL" clId="{AD954A5A-9944-40D9-86B1-EF38F3B0C578}" dt="2022-01-22T02:51:10.586" v="501"/>
          <ac:spMkLst>
            <pc:docMk/>
            <pc:sldMk cId="3588128510" sldId="301"/>
            <ac:spMk id="30" creationId="{42FD023F-5860-4417-8B30-E4FF0C728BA3}"/>
          </ac:spMkLst>
        </pc:spChg>
        <pc:spChg chg="del">
          <ac:chgData name="Reiji KOBAYASHI" userId="34112ac1-4c34-4e4b-972a-35b76f02b083" providerId="ADAL" clId="{AD954A5A-9944-40D9-86B1-EF38F3B0C578}" dt="2022-01-22T02:49:38.244" v="479" actId="478"/>
          <ac:spMkLst>
            <pc:docMk/>
            <pc:sldMk cId="3588128510" sldId="301"/>
            <ac:spMk id="35" creationId="{9BE25E3F-B85D-4558-9AFC-3C9E93E25782}"/>
          </ac:spMkLst>
        </pc:spChg>
        <pc:spChg chg="del">
          <ac:chgData name="Reiji KOBAYASHI" userId="34112ac1-4c34-4e4b-972a-35b76f02b083" providerId="ADAL" clId="{AD954A5A-9944-40D9-86B1-EF38F3B0C578}" dt="2022-01-22T02:49:38.244" v="479" actId="478"/>
          <ac:spMkLst>
            <pc:docMk/>
            <pc:sldMk cId="3588128510" sldId="301"/>
            <ac:spMk id="37" creationId="{06DEE373-9B6C-49DE-ADB2-32B289B076EC}"/>
          </ac:spMkLst>
        </pc:spChg>
        <pc:spChg chg="add mod ord">
          <ac:chgData name="Reiji KOBAYASHI" userId="34112ac1-4c34-4e4b-972a-35b76f02b083" providerId="ADAL" clId="{AD954A5A-9944-40D9-86B1-EF38F3B0C578}" dt="2022-01-22T02:51:55.667" v="504" actId="167"/>
          <ac:spMkLst>
            <pc:docMk/>
            <pc:sldMk cId="3588128510" sldId="301"/>
            <ac:spMk id="38" creationId="{03F0DBAB-5F60-40F0-9CBC-20F4046875DF}"/>
          </ac:spMkLst>
        </pc:spChg>
        <pc:spChg chg="del">
          <ac:chgData name="Reiji KOBAYASHI" userId="34112ac1-4c34-4e4b-972a-35b76f02b083" providerId="ADAL" clId="{AD954A5A-9944-40D9-86B1-EF38F3B0C578}" dt="2022-01-22T02:49:38.244" v="479" actId="478"/>
          <ac:spMkLst>
            <pc:docMk/>
            <pc:sldMk cId="3588128510" sldId="301"/>
            <ac:spMk id="41" creationId="{4E28FE3D-B02A-49CF-9491-2403224B8C63}"/>
          </ac:spMkLst>
        </pc:spChg>
        <pc:spChg chg="add del mod ord">
          <ac:chgData name="Reiji KOBAYASHI" userId="34112ac1-4c34-4e4b-972a-35b76f02b083" providerId="ADAL" clId="{AD954A5A-9944-40D9-86B1-EF38F3B0C578}" dt="2022-01-22T02:54:04.677" v="549" actId="478"/>
          <ac:spMkLst>
            <pc:docMk/>
            <pc:sldMk cId="3588128510" sldId="301"/>
            <ac:spMk id="43" creationId="{094B4287-EC36-4891-ADE0-C29C2271B2C4}"/>
          </ac:spMkLst>
        </pc:spChg>
        <pc:spChg chg="add mod ord">
          <ac:chgData name="Reiji KOBAYASHI" userId="34112ac1-4c34-4e4b-972a-35b76f02b083" providerId="ADAL" clId="{AD954A5A-9944-40D9-86B1-EF38F3B0C578}" dt="2022-01-22T02:51:55.667" v="504" actId="167"/>
          <ac:spMkLst>
            <pc:docMk/>
            <pc:sldMk cId="3588128510" sldId="301"/>
            <ac:spMk id="45" creationId="{2B8C314B-8E77-4466-B0CE-1C1C4D62C33C}"/>
          </ac:spMkLst>
        </pc:spChg>
        <pc:spChg chg="add mod ord">
          <ac:chgData name="Reiji KOBAYASHI" userId="34112ac1-4c34-4e4b-972a-35b76f02b083" providerId="ADAL" clId="{AD954A5A-9944-40D9-86B1-EF38F3B0C578}" dt="2022-01-22T02:51:55.667" v="504" actId="167"/>
          <ac:spMkLst>
            <pc:docMk/>
            <pc:sldMk cId="3588128510" sldId="301"/>
            <ac:spMk id="47" creationId="{1ADB1C30-BF91-4083-B7F1-8122B52AC872}"/>
          </ac:spMkLst>
        </pc:spChg>
        <pc:spChg chg="add mod ord">
          <ac:chgData name="Reiji KOBAYASHI" userId="34112ac1-4c34-4e4b-972a-35b76f02b083" providerId="ADAL" clId="{AD954A5A-9944-40D9-86B1-EF38F3B0C578}" dt="2022-01-22T02:51:55.667" v="504" actId="167"/>
          <ac:spMkLst>
            <pc:docMk/>
            <pc:sldMk cId="3588128510" sldId="301"/>
            <ac:spMk id="49" creationId="{BE388AC5-7B60-492C-87FA-B6D7DCC6B425}"/>
          </ac:spMkLst>
        </pc:spChg>
        <pc:spChg chg="add mod ord">
          <ac:chgData name="Reiji KOBAYASHI" userId="34112ac1-4c34-4e4b-972a-35b76f02b083" providerId="ADAL" clId="{AD954A5A-9944-40D9-86B1-EF38F3B0C578}" dt="2022-01-22T02:51:55.667" v="504" actId="167"/>
          <ac:spMkLst>
            <pc:docMk/>
            <pc:sldMk cId="3588128510" sldId="301"/>
            <ac:spMk id="51" creationId="{2A43297D-E2CF-4F94-84D2-090A231635DE}"/>
          </ac:spMkLst>
        </pc:spChg>
        <pc:spChg chg="add mod ord">
          <ac:chgData name="Reiji KOBAYASHI" userId="34112ac1-4c34-4e4b-972a-35b76f02b083" providerId="ADAL" clId="{AD954A5A-9944-40D9-86B1-EF38F3B0C578}" dt="2022-01-22T02:51:55.667" v="504" actId="167"/>
          <ac:spMkLst>
            <pc:docMk/>
            <pc:sldMk cId="3588128510" sldId="301"/>
            <ac:spMk id="53" creationId="{418EF4F3-BD4C-48FF-A2F7-91D8C0A544E3}"/>
          </ac:spMkLst>
        </pc:spChg>
        <pc:spChg chg="add mod">
          <ac:chgData name="Reiji KOBAYASHI" userId="34112ac1-4c34-4e4b-972a-35b76f02b083" providerId="ADAL" clId="{AD954A5A-9944-40D9-86B1-EF38F3B0C578}" dt="2022-01-22T02:52:56.021" v="520" actId="20577"/>
          <ac:spMkLst>
            <pc:docMk/>
            <pc:sldMk cId="3588128510" sldId="301"/>
            <ac:spMk id="55" creationId="{648CC47B-E548-422D-92AA-164A92D9EAB0}"/>
          </ac:spMkLst>
        </pc:spChg>
        <pc:spChg chg="add mod">
          <ac:chgData name="Reiji KOBAYASHI" userId="34112ac1-4c34-4e4b-972a-35b76f02b083" providerId="ADAL" clId="{AD954A5A-9944-40D9-86B1-EF38F3B0C578}" dt="2022-01-22T03:41:35.562" v="752" actId="14100"/>
          <ac:spMkLst>
            <pc:docMk/>
            <pc:sldMk cId="3588128510" sldId="301"/>
            <ac:spMk id="57" creationId="{E6B9C3E2-75B3-47BB-BB0C-9113BA1FE092}"/>
          </ac:spMkLst>
        </pc:spChg>
        <pc:grpChg chg="mod">
          <ac:chgData name="Reiji KOBAYASHI" userId="34112ac1-4c34-4e4b-972a-35b76f02b083" providerId="ADAL" clId="{AD954A5A-9944-40D9-86B1-EF38F3B0C578}" dt="2022-01-22T02:52:07.156" v="505" actId="1076"/>
          <ac:grpSpMkLst>
            <pc:docMk/>
            <pc:sldMk cId="3588128510" sldId="301"/>
            <ac:grpSpMk id="14" creationId="{D7073445-3200-4FF3-863F-5B4E2ACE9703}"/>
          </ac:grpSpMkLst>
        </pc:grpChg>
        <pc:grpChg chg="add del mod ord">
          <ac:chgData name="Reiji KOBAYASHI" userId="34112ac1-4c34-4e4b-972a-35b76f02b083" providerId="ADAL" clId="{AD954A5A-9944-40D9-86B1-EF38F3B0C578}" dt="2022-01-22T02:53:53.624" v="548" actId="478"/>
          <ac:grpSpMkLst>
            <pc:docMk/>
            <pc:sldMk cId="3588128510" sldId="301"/>
            <ac:grpSpMk id="33" creationId="{075C7356-B367-40C6-A501-AB2193C6D568}"/>
          </ac:grpSpMkLst>
        </pc:grpChg>
        <pc:picChg chg="del mod">
          <ac:chgData name="Reiji KOBAYASHI" userId="34112ac1-4c34-4e4b-972a-35b76f02b083" providerId="ADAL" clId="{AD954A5A-9944-40D9-86B1-EF38F3B0C578}" dt="2022-01-22T02:51:48.803" v="502" actId="478"/>
          <ac:picMkLst>
            <pc:docMk/>
            <pc:sldMk cId="3588128510" sldId="301"/>
            <ac:picMk id="4" creationId="{FF77A94A-F0CD-4648-88B4-499975C78940}"/>
          </ac:picMkLst>
        </pc:picChg>
        <pc:picChg chg="add mod ord">
          <ac:chgData name="Reiji KOBAYASHI" userId="34112ac1-4c34-4e4b-972a-35b76f02b083" providerId="ADAL" clId="{AD954A5A-9944-40D9-86B1-EF38F3B0C578}" dt="2022-01-22T02:51:55.667" v="504" actId="167"/>
          <ac:picMkLst>
            <pc:docMk/>
            <pc:sldMk cId="3588128510" sldId="301"/>
            <ac:picMk id="31" creationId="{F8B6FC79-E154-416B-B232-D4B4F19059FA}"/>
          </ac:picMkLst>
        </pc:picChg>
        <pc:cxnChg chg="mod">
          <ac:chgData name="Reiji KOBAYASHI" userId="34112ac1-4c34-4e4b-972a-35b76f02b083" providerId="ADAL" clId="{AD954A5A-9944-40D9-86B1-EF38F3B0C578}" dt="2022-01-22T02:50:09.709" v="487" actId="1037"/>
          <ac:cxnSpMkLst>
            <pc:docMk/>
            <pc:sldMk cId="3588128510" sldId="301"/>
            <ac:cxnSpMk id="12" creationId="{F2B6CFCD-FF27-4248-82C4-FEB31A053421}"/>
          </ac:cxnSpMkLst>
        </pc:cxnChg>
        <pc:cxnChg chg="mod">
          <ac:chgData name="Reiji KOBAYASHI" userId="34112ac1-4c34-4e4b-972a-35b76f02b083" providerId="ADAL" clId="{AD954A5A-9944-40D9-86B1-EF38F3B0C578}" dt="2022-01-22T03:42:30.356" v="772" actId="14100"/>
          <ac:cxnSpMkLst>
            <pc:docMk/>
            <pc:sldMk cId="3588128510" sldId="301"/>
            <ac:cxnSpMk id="25" creationId="{6A58F0F3-059A-45CA-B65B-E7486526FBD7}"/>
          </ac:cxnSpMkLst>
        </pc:cxnChg>
        <pc:cxnChg chg="del mod">
          <ac:chgData name="Reiji KOBAYASHI" userId="34112ac1-4c34-4e4b-972a-35b76f02b083" providerId="ADAL" clId="{AD954A5A-9944-40D9-86B1-EF38F3B0C578}" dt="2022-01-22T02:49:38.244" v="479" actId="478"/>
          <ac:cxnSpMkLst>
            <pc:docMk/>
            <pc:sldMk cId="3588128510" sldId="301"/>
            <ac:cxnSpMk id="26" creationId="{A4E8BD46-1526-4AE9-A954-40398994372E}"/>
          </ac:cxnSpMkLst>
        </pc:cxnChg>
        <pc:cxnChg chg="del">
          <ac:chgData name="Reiji KOBAYASHI" userId="34112ac1-4c34-4e4b-972a-35b76f02b083" providerId="ADAL" clId="{AD954A5A-9944-40D9-86B1-EF38F3B0C578}" dt="2022-01-22T02:49:38.244" v="479" actId="478"/>
          <ac:cxnSpMkLst>
            <pc:docMk/>
            <pc:sldMk cId="3588128510" sldId="301"/>
            <ac:cxnSpMk id="32" creationId="{06533C49-44B0-4639-8B80-7E4E84AE7905}"/>
          </ac:cxnSpMkLst>
        </pc:cxnChg>
        <pc:cxnChg chg="mod">
          <ac:chgData name="Reiji KOBAYASHI" userId="34112ac1-4c34-4e4b-972a-35b76f02b083" providerId="ADAL" clId="{AD954A5A-9944-40D9-86B1-EF38F3B0C578}" dt="2022-01-22T02:51:49.471" v="503"/>
          <ac:cxnSpMkLst>
            <pc:docMk/>
            <pc:sldMk cId="3588128510" sldId="301"/>
            <ac:cxnSpMk id="34" creationId="{EE39B456-C99D-44D1-A5A8-09847DF2FF34}"/>
          </ac:cxnSpMkLst>
        </pc:cxnChg>
        <pc:cxnChg chg="mod">
          <ac:chgData name="Reiji KOBAYASHI" userId="34112ac1-4c34-4e4b-972a-35b76f02b083" providerId="ADAL" clId="{AD954A5A-9944-40D9-86B1-EF38F3B0C578}" dt="2022-01-22T02:51:49.471" v="503"/>
          <ac:cxnSpMkLst>
            <pc:docMk/>
            <pc:sldMk cId="3588128510" sldId="301"/>
            <ac:cxnSpMk id="36" creationId="{C1DF8B76-2106-4F9C-978A-DBA700913949}"/>
          </ac:cxnSpMkLst>
        </pc:cxnChg>
        <pc:cxnChg chg="add mod ord">
          <ac:chgData name="Reiji KOBAYASHI" userId="34112ac1-4c34-4e4b-972a-35b76f02b083" providerId="ADAL" clId="{AD954A5A-9944-40D9-86B1-EF38F3B0C578}" dt="2022-01-22T02:51:55.667" v="504" actId="167"/>
          <ac:cxnSpMkLst>
            <pc:docMk/>
            <pc:sldMk cId="3588128510" sldId="301"/>
            <ac:cxnSpMk id="39" creationId="{0705C945-501B-430A-A5AB-18260BB55148}"/>
          </ac:cxnSpMkLst>
        </pc:cxnChg>
        <pc:cxnChg chg="add del mod ord">
          <ac:chgData name="Reiji KOBAYASHI" userId="34112ac1-4c34-4e4b-972a-35b76f02b083" providerId="ADAL" clId="{AD954A5A-9944-40D9-86B1-EF38F3B0C578}" dt="2022-01-22T02:54:04.677" v="549" actId="478"/>
          <ac:cxnSpMkLst>
            <pc:docMk/>
            <pc:sldMk cId="3588128510" sldId="301"/>
            <ac:cxnSpMk id="40" creationId="{F4AA7D0B-01FF-4B1B-9AA8-E29173A1D9F3}"/>
          </ac:cxnSpMkLst>
        </pc:cxnChg>
        <pc:cxnChg chg="del">
          <ac:chgData name="Reiji KOBAYASHI" userId="34112ac1-4c34-4e4b-972a-35b76f02b083" providerId="ADAL" clId="{AD954A5A-9944-40D9-86B1-EF38F3B0C578}" dt="2022-01-22T02:49:38.244" v="479" actId="478"/>
          <ac:cxnSpMkLst>
            <pc:docMk/>
            <pc:sldMk cId="3588128510" sldId="301"/>
            <ac:cxnSpMk id="42" creationId="{239800E1-7269-4C36-ADAB-B41AC49EB46D}"/>
          </ac:cxnSpMkLst>
        </pc:cxnChg>
        <pc:cxnChg chg="add mod ord">
          <ac:chgData name="Reiji KOBAYASHI" userId="34112ac1-4c34-4e4b-972a-35b76f02b083" providerId="ADAL" clId="{AD954A5A-9944-40D9-86B1-EF38F3B0C578}" dt="2022-01-22T02:51:55.667" v="504" actId="167"/>
          <ac:cxnSpMkLst>
            <pc:docMk/>
            <pc:sldMk cId="3588128510" sldId="301"/>
            <ac:cxnSpMk id="44" creationId="{FB5DCF24-9F1F-43A3-B0C3-B788DD83A7F3}"/>
          </ac:cxnSpMkLst>
        </pc:cxnChg>
        <pc:cxnChg chg="add mod ord">
          <ac:chgData name="Reiji KOBAYASHI" userId="34112ac1-4c34-4e4b-972a-35b76f02b083" providerId="ADAL" clId="{AD954A5A-9944-40D9-86B1-EF38F3B0C578}" dt="2022-01-22T02:51:55.667" v="504" actId="167"/>
          <ac:cxnSpMkLst>
            <pc:docMk/>
            <pc:sldMk cId="3588128510" sldId="301"/>
            <ac:cxnSpMk id="46" creationId="{1FA5DE3B-47E6-4E8E-A54F-AA056ED66D95}"/>
          </ac:cxnSpMkLst>
        </pc:cxnChg>
        <pc:cxnChg chg="add mod ord">
          <ac:chgData name="Reiji KOBAYASHI" userId="34112ac1-4c34-4e4b-972a-35b76f02b083" providerId="ADAL" clId="{AD954A5A-9944-40D9-86B1-EF38F3B0C578}" dt="2022-01-22T02:51:55.667" v="504" actId="167"/>
          <ac:cxnSpMkLst>
            <pc:docMk/>
            <pc:sldMk cId="3588128510" sldId="301"/>
            <ac:cxnSpMk id="48" creationId="{C9A6BEAC-585B-40F2-A089-12AD627D710B}"/>
          </ac:cxnSpMkLst>
        </pc:cxnChg>
        <pc:cxnChg chg="add mod ord">
          <ac:chgData name="Reiji KOBAYASHI" userId="34112ac1-4c34-4e4b-972a-35b76f02b083" providerId="ADAL" clId="{AD954A5A-9944-40D9-86B1-EF38F3B0C578}" dt="2022-01-22T02:51:55.667" v="504" actId="167"/>
          <ac:cxnSpMkLst>
            <pc:docMk/>
            <pc:sldMk cId="3588128510" sldId="301"/>
            <ac:cxnSpMk id="50" creationId="{E62964AB-E9FC-436C-BF84-F9438E839E66}"/>
          </ac:cxnSpMkLst>
        </pc:cxnChg>
        <pc:cxnChg chg="add mod ord">
          <ac:chgData name="Reiji KOBAYASHI" userId="34112ac1-4c34-4e4b-972a-35b76f02b083" providerId="ADAL" clId="{AD954A5A-9944-40D9-86B1-EF38F3B0C578}" dt="2022-01-22T02:51:55.667" v="504" actId="167"/>
          <ac:cxnSpMkLst>
            <pc:docMk/>
            <pc:sldMk cId="3588128510" sldId="301"/>
            <ac:cxnSpMk id="52" creationId="{F44F6503-28B0-4C6E-9E47-6C2F617EB3CE}"/>
          </ac:cxnSpMkLst>
        </pc:cxnChg>
        <pc:cxnChg chg="add mod">
          <ac:chgData name="Reiji KOBAYASHI" userId="34112ac1-4c34-4e4b-972a-35b76f02b083" providerId="ADAL" clId="{AD954A5A-9944-40D9-86B1-EF38F3B0C578}" dt="2022-01-22T02:52:30.598" v="509" actId="14100"/>
          <ac:cxnSpMkLst>
            <pc:docMk/>
            <pc:sldMk cId="3588128510" sldId="301"/>
            <ac:cxnSpMk id="54" creationId="{88A5A7EA-3C00-4A04-BAA8-03B134A529DB}"/>
          </ac:cxnSpMkLst>
        </pc:cxnChg>
        <pc:cxnChg chg="add mod">
          <ac:chgData name="Reiji KOBAYASHI" userId="34112ac1-4c34-4e4b-972a-35b76f02b083" providerId="ADAL" clId="{AD954A5A-9944-40D9-86B1-EF38F3B0C578}" dt="2022-01-22T03:39:43.782" v="741" actId="14100"/>
          <ac:cxnSpMkLst>
            <pc:docMk/>
            <pc:sldMk cId="3588128510" sldId="301"/>
            <ac:cxnSpMk id="56" creationId="{A134BF68-14FF-43FD-ADA7-9644F7830BCE}"/>
          </ac:cxnSpMkLst>
        </pc:cxnChg>
      </pc:sldChg>
      <pc:sldChg chg="modSp mod">
        <pc:chgData name="Reiji KOBAYASHI" userId="34112ac1-4c34-4e4b-972a-35b76f02b083" providerId="ADAL" clId="{AD954A5A-9944-40D9-86B1-EF38F3B0C578}" dt="2022-01-22T13:25:40.252" v="1033" actId="14100"/>
        <pc:sldMkLst>
          <pc:docMk/>
          <pc:sldMk cId="109850714" sldId="303"/>
        </pc:sldMkLst>
        <pc:spChg chg="mod">
          <ac:chgData name="Reiji KOBAYASHI" userId="34112ac1-4c34-4e4b-972a-35b76f02b083" providerId="ADAL" clId="{AD954A5A-9944-40D9-86B1-EF38F3B0C578}" dt="2022-01-22T01:44:14.536" v="49"/>
          <ac:spMkLst>
            <pc:docMk/>
            <pc:sldMk cId="109850714" sldId="303"/>
            <ac:spMk id="2" creationId="{BA220203-B69B-49AE-877E-6B40311A7934}"/>
          </ac:spMkLst>
        </pc:spChg>
        <pc:spChg chg="mod">
          <ac:chgData name="Reiji KOBAYASHI" userId="34112ac1-4c34-4e4b-972a-35b76f02b083" providerId="ADAL" clId="{AD954A5A-9944-40D9-86B1-EF38F3B0C578}" dt="2022-01-22T13:25:40.252" v="1033" actId="14100"/>
          <ac:spMkLst>
            <pc:docMk/>
            <pc:sldMk cId="109850714" sldId="303"/>
            <ac:spMk id="22" creationId="{27C4713A-8B9D-4297-BAFB-2AB1B58C9822}"/>
          </ac:spMkLst>
        </pc:spChg>
        <pc:spChg chg="mod">
          <ac:chgData name="Reiji KOBAYASHI" userId="34112ac1-4c34-4e4b-972a-35b76f02b083" providerId="ADAL" clId="{AD954A5A-9944-40D9-86B1-EF38F3B0C578}" dt="2022-01-22T13:25:40.252" v="1033" actId="14100"/>
          <ac:spMkLst>
            <pc:docMk/>
            <pc:sldMk cId="109850714" sldId="303"/>
            <ac:spMk id="27" creationId="{AA4BBFD9-A0E0-4609-BF60-97D0D60366B2}"/>
          </ac:spMkLst>
        </pc:spChg>
        <pc:picChg chg="mod">
          <ac:chgData name="Reiji KOBAYASHI" userId="34112ac1-4c34-4e4b-972a-35b76f02b083" providerId="ADAL" clId="{AD954A5A-9944-40D9-86B1-EF38F3B0C578}" dt="2022-01-22T13:24:48.339" v="1016" actId="14826"/>
          <ac:picMkLst>
            <pc:docMk/>
            <pc:sldMk cId="109850714" sldId="303"/>
            <ac:picMk id="9" creationId="{F5D595B9-DEC2-44DF-9D06-9A974BA0F033}"/>
          </ac:picMkLst>
        </pc:picChg>
        <pc:cxnChg chg="mod">
          <ac:chgData name="Reiji KOBAYASHI" userId="34112ac1-4c34-4e4b-972a-35b76f02b083" providerId="ADAL" clId="{AD954A5A-9944-40D9-86B1-EF38F3B0C578}" dt="2022-01-22T13:25:15.849" v="1020" actId="14100"/>
          <ac:cxnSpMkLst>
            <pc:docMk/>
            <pc:sldMk cId="109850714" sldId="303"/>
            <ac:cxnSpMk id="23" creationId="{E49F578D-8ECD-4E30-860E-250AD99FFFE3}"/>
          </ac:cxnSpMkLst>
        </pc:cxnChg>
        <pc:cxnChg chg="mod">
          <ac:chgData name="Reiji KOBAYASHI" userId="34112ac1-4c34-4e4b-972a-35b76f02b083" providerId="ADAL" clId="{AD954A5A-9944-40D9-86B1-EF38F3B0C578}" dt="2022-01-22T13:25:01.092" v="1018" actId="14100"/>
          <ac:cxnSpMkLst>
            <pc:docMk/>
            <pc:sldMk cId="109850714" sldId="303"/>
            <ac:cxnSpMk id="28" creationId="{997C480A-75D2-4E3F-9A2F-97C862B78BB2}"/>
          </ac:cxnSpMkLst>
        </pc:cxnChg>
      </pc:sldChg>
      <pc:sldChg chg="modSp del">
        <pc:chgData name="Reiji KOBAYASHI" userId="34112ac1-4c34-4e4b-972a-35b76f02b083" providerId="ADAL" clId="{AD954A5A-9944-40D9-86B1-EF38F3B0C578}" dt="2022-01-22T13:42:30.360" v="1049" actId="2696"/>
        <pc:sldMkLst>
          <pc:docMk/>
          <pc:sldMk cId="2096324267" sldId="304"/>
        </pc:sldMkLst>
        <pc:spChg chg="mod">
          <ac:chgData name="Reiji KOBAYASHI" userId="34112ac1-4c34-4e4b-972a-35b76f02b083" providerId="ADAL" clId="{AD954A5A-9944-40D9-86B1-EF38F3B0C578}" dt="2022-01-22T01:44:14.536" v="49"/>
          <ac:spMkLst>
            <pc:docMk/>
            <pc:sldMk cId="2096324267" sldId="304"/>
            <ac:spMk id="3" creationId="{59D9307C-0342-4EEC-9217-2C0D06790196}"/>
          </ac:spMkLst>
        </pc:spChg>
      </pc:sldChg>
      <pc:sldChg chg="modSp new del mod">
        <pc:chgData name="Reiji KOBAYASHI" userId="34112ac1-4c34-4e4b-972a-35b76f02b083" providerId="ADAL" clId="{AD954A5A-9944-40D9-86B1-EF38F3B0C578}" dt="2022-01-22T02:09:23.520" v="360" actId="47"/>
        <pc:sldMkLst>
          <pc:docMk/>
          <pc:sldMk cId="1435908228" sldId="305"/>
        </pc:sldMkLst>
        <pc:spChg chg="mod">
          <ac:chgData name="Reiji KOBAYASHI" userId="34112ac1-4c34-4e4b-972a-35b76f02b083" providerId="ADAL" clId="{AD954A5A-9944-40D9-86B1-EF38F3B0C578}" dt="2022-01-22T01:52:35.557" v="90" actId="947"/>
          <ac:spMkLst>
            <pc:docMk/>
            <pc:sldMk cId="1435908228" sldId="305"/>
            <ac:spMk id="2" creationId="{383F6320-4653-4D6B-81C6-73566A3E6E78}"/>
          </ac:spMkLst>
        </pc:spChg>
      </pc:sldChg>
    </pc:docChg>
  </pc:docChgLst>
  <pc:docChgLst>
    <pc:chgData name="Reiji KOBAYASHI" userId="34112ac1-4c34-4e4b-972a-35b76f02b083" providerId="ADAL" clId="{56F7EDB8-2E0C-485F-A3CF-19F4B2FED33C}"/>
    <pc:docChg chg="modSld">
      <pc:chgData name="Reiji KOBAYASHI" userId="34112ac1-4c34-4e4b-972a-35b76f02b083" providerId="ADAL" clId="{56F7EDB8-2E0C-485F-A3CF-19F4B2FED33C}" dt="2024-01-02T07:42:02.034" v="24" actId="1076"/>
      <pc:docMkLst>
        <pc:docMk/>
      </pc:docMkLst>
      <pc:sldChg chg="modSp mod">
        <pc:chgData name="Reiji KOBAYASHI" userId="34112ac1-4c34-4e4b-972a-35b76f02b083" providerId="ADAL" clId="{56F7EDB8-2E0C-485F-A3CF-19F4B2FED33C}" dt="2024-01-02T07:36:52.667" v="16" actId="20577"/>
        <pc:sldMkLst>
          <pc:docMk/>
          <pc:sldMk cId="1859156216" sldId="299"/>
        </pc:sldMkLst>
        <pc:spChg chg="mod">
          <ac:chgData name="Reiji KOBAYASHI" userId="34112ac1-4c34-4e4b-972a-35b76f02b083" providerId="ADAL" clId="{56F7EDB8-2E0C-485F-A3CF-19F4B2FED33C}" dt="2024-01-02T07:36:52.667" v="16" actId="20577"/>
          <ac:spMkLst>
            <pc:docMk/>
            <pc:sldMk cId="1859156216" sldId="299"/>
            <ac:spMk id="10" creationId="{BF3620C6-0626-C1C0-7532-9A2675C1D9E6}"/>
          </ac:spMkLst>
        </pc:spChg>
      </pc:sldChg>
      <pc:sldChg chg="addSp modSp mod">
        <pc:chgData name="Reiji KOBAYASHI" userId="34112ac1-4c34-4e4b-972a-35b76f02b083" providerId="ADAL" clId="{56F7EDB8-2E0C-485F-A3CF-19F4B2FED33C}" dt="2024-01-02T07:42:02.034" v="24" actId="1076"/>
        <pc:sldMkLst>
          <pc:docMk/>
          <pc:sldMk cId="1740675055" sldId="307"/>
        </pc:sldMkLst>
        <pc:spChg chg="add mod">
          <ac:chgData name="Reiji KOBAYASHI" userId="34112ac1-4c34-4e4b-972a-35b76f02b083" providerId="ADAL" clId="{56F7EDB8-2E0C-485F-A3CF-19F4B2FED33C}" dt="2024-01-02T07:41:51.252" v="23" actId="1076"/>
          <ac:spMkLst>
            <pc:docMk/>
            <pc:sldMk cId="1740675055" sldId="307"/>
            <ac:spMk id="6" creationId="{9CC73886-18B6-BAFF-E938-CE7FBFD5E26A}"/>
          </ac:spMkLst>
        </pc:spChg>
        <pc:spChg chg="mod">
          <ac:chgData name="Reiji KOBAYASHI" userId="34112ac1-4c34-4e4b-972a-35b76f02b083" providerId="ADAL" clId="{56F7EDB8-2E0C-485F-A3CF-19F4B2FED33C}" dt="2024-01-02T07:42:02.034" v="24" actId="1076"/>
          <ac:spMkLst>
            <pc:docMk/>
            <pc:sldMk cId="1740675055" sldId="307"/>
            <ac:spMk id="20" creationId="{6A366E4D-D1CA-570A-9019-07C1662BE093}"/>
          </ac:spMkLst>
        </pc:spChg>
        <pc:picChg chg="add mod">
          <ac:chgData name="Reiji KOBAYASHI" userId="34112ac1-4c34-4e4b-972a-35b76f02b083" providerId="ADAL" clId="{56F7EDB8-2E0C-485F-A3CF-19F4B2FED33C}" dt="2024-01-02T07:41:29.347" v="20" actId="1076"/>
          <ac:picMkLst>
            <pc:docMk/>
            <pc:sldMk cId="1740675055" sldId="307"/>
            <ac:picMk id="3" creationId="{1F7BC059-93B5-AC19-147D-A95BEB0DE0EE}"/>
          </ac:picMkLst>
        </pc:picChg>
      </pc:sldChg>
    </pc:docChg>
  </pc:docChgLst>
  <pc:docChgLst>
    <pc:chgData name="Reiji KOBAYASHI" userId="34112ac1-4c34-4e4b-972a-35b76f02b083" providerId="ADAL" clId="{5833F6A5-D904-4AF3-A8AF-E3864643CB8F}"/>
    <pc:docChg chg="undo custSel modSld">
      <pc:chgData name="Reiji KOBAYASHI" userId="34112ac1-4c34-4e4b-972a-35b76f02b083" providerId="ADAL" clId="{5833F6A5-D904-4AF3-A8AF-E3864643CB8F}" dt="2022-03-18T05:21:23.951" v="75"/>
      <pc:docMkLst>
        <pc:docMk/>
      </pc:docMkLst>
      <pc:sldChg chg="modSp mod">
        <pc:chgData name="Reiji KOBAYASHI" userId="34112ac1-4c34-4e4b-972a-35b76f02b083" providerId="ADAL" clId="{5833F6A5-D904-4AF3-A8AF-E3864643CB8F}" dt="2022-03-18T05:17:42.395" v="32" actId="1035"/>
        <pc:sldMkLst>
          <pc:docMk/>
          <pc:sldMk cId="749193719" sldId="273"/>
        </pc:sldMkLst>
        <pc:spChg chg="mod">
          <ac:chgData name="Reiji KOBAYASHI" userId="34112ac1-4c34-4e4b-972a-35b76f02b083" providerId="ADAL" clId="{5833F6A5-D904-4AF3-A8AF-E3864643CB8F}" dt="2022-03-18T05:17:42.395" v="32" actId="1035"/>
          <ac:spMkLst>
            <pc:docMk/>
            <pc:sldMk cId="749193719" sldId="273"/>
            <ac:spMk id="17" creationId="{0CA85644-A14B-4D15-8999-31297DE7C82C}"/>
          </ac:spMkLst>
        </pc:spChg>
        <pc:picChg chg="mod">
          <ac:chgData name="Reiji KOBAYASHI" userId="34112ac1-4c34-4e4b-972a-35b76f02b083" providerId="ADAL" clId="{5833F6A5-D904-4AF3-A8AF-E3864643CB8F}" dt="2022-03-18T05:17:22.721" v="26" actId="1076"/>
          <ac:picMkLst>
            <pc:docMk/>
            <pc:sldMk cId="749193719" sldId="273"/>
            <ac:picMk id="5" creationId="{D3688219-5320-480C-A40C-1F6C53A44B22}"/>
          </ac:picMkLst>
        </pc:picChg>
        <pc:cxnChg chg="mod">
          <ac:chgData name="Reiji KOBAYASHI" userId="34112ac1-4c34-4e4b-972a-35b76f02b083" providerId="ADAL" clId="{5833F6A5-D904-4AF3-A8AF-E3864643CB8F}" dt="2022-03-18T05:17:42.395" v="32" actId="1035"/>
          <ac:cxnSpMkLst>
            <pc:docMk/>
            <pc:sldMk cId="749193719" sldId="273"/>
            <ac:cxnSpMk id="22" creationId="{500E7990-F4E8-41E4-B9D3-6D607F94B193}"/>
          </ac:cxnSpMkLst>
        </pc:cxnChg>
      </pc:sldChg>
      <pc:sldChg chg="modSp mod">
        <pc:chgData name="Reiji KOBAYASHI" userId="34112ac1-4c34-4e4b-972a-35b76f02b083" providerId="ADAL" clId="{5833F6A5-D904-4AF3-A8AF-E3864643CB8F}" dt="2022-03-18T05:21:23.951" v="75"/>
        <pc:sldMkLst>
          <pc:docMk/>
          <pc:sldMk cId="845379932" sldId="280"/>
        </pc:sldMkLst>
        <pc:spChg chg="mod">
          <ac:chgData name="Reiji KOBAYASHI" userId="34112ac1-4c34-4e4b-972a-35b76f02b083" providerId="ADAL" clId="{5833F6A5-D904-4AF3-A8AF-E3864643CB8F}" dt="2022-03-18T05:21:23.951" v="75"/>
          <ac:spMkLst>
            <pc:docMk/>
            <pc:sldMk cId="845379932" sldId="280"/>
            <ac:spMk id="8" creationId="{00000000-0000-0000-0000-000000000000}"/>
          </ac:spMkLst>
        </pc:spChg>
      </pc:sldChg>
      <pc:sldChg chg="modSp mod">
        <pc:chgData name="Reiji KOBAYASHI" userId="34112ac1-4c34-4e4b-972a-35b76f02b083" providerId="ADAL" clId="{5833F6A5-D904-4AF3-A8AF-E3864643CB8F}" dt="2022-03-18T05:18:46.288" v="46"/>
        <pc:sldMkLst>
          <pc:docMk/>
          <pc:sldMk cId="3453942406" sldId="292"/>
        </pc:sldMkLst>
        <pc:spChg chg="mod">
          <ac:chgData name="Reiji KOBAYASHI" userId="34112ac1-4c34-4e4b-972a-35b76f02b083" providerId="ADAL" clId="{5833F6A5-D904-4AF3-A8AF-E3864643CB8F}" dt="2022-03-18T05:18:46.288" v="46"/>
          <ac:spMkLst>
            <pc:docMk/>
            <pc:sldMk cId="3453942406" sldId="292"/>
            <ac:spMk id="2" creationId="{511F6D51-D86E-45FE-AC95-B960BC44D96F}"/>
          </ac:spMkLst>
        </pc:spChg>
      </pc:sldChg>
      <pc:sldChg chg="modSp mod">
        <pc:chgData name="Reiji KOBAYASHI" userId="34112ac1-4c34-4e4b-972a-35b76f02b083" providerId="ADAL" clId="{5833F6A5-D904-4AF3-A8AF-E3864643CB8F}" dt="2022-03-18T05:20:23.681" v="47" actId="1076"/>
        <pc:sldMkLst>
          <pc:docMk/>
          <pc:sldMk cId="109850714" sldId="303"/>
        </pc:sldMkLst>
        <pc:spChg chg="mod">
          <ac:chgData name="Reiji KOBAYASHI" userId="34112ac1-4c34-4e4b-972a-35b76f02b083" providerId="ADAL" clId="{5833F6A5-D904-4AF3-A8AF-E3864643CB8F}" dt="2022-03-18T05:20:23.681" v="47" actId="1076"/>
          <ac:spMkLst>
            <pc:docMk/>
            <pc:sldMk cId="109850714" sldId="303"/>
            <ac:spMk id="27" creationId="{AA4BBFD9-A0E0-4609-BF60-97D0D60366B2}"/>
          </ac:spMkLst>
        </pc:spChg>
      </pc:sldChg>
    </pc:docChg>
  </pc:docChgLst>
  <pc:docChgLst>
    <pc:chgData name="Reiji KOBAYASHI" userId="34112ac1-4c34-4e4b-972a-35b76f02b083" providerId="ADAL" clId="{06B7FA07-D2D9-4340-BEBD-A7398A6D891E}"/>
    <pc:docChg chg="undo custSel modSld">
      <pc:chgData name="Reiji KOBAYASHI" userId="34112ac1-4c34-4e4b-972a-35b76f02b083" providerId="ADAL" clId="{06B7FA07-D2D9-4340-BEBD-A7398A6D891E}" dt="2023-05-05T16:17:11.787" v="170"/>
      <pc:docMkLst>
        <pc:docMk/>
      </pc:docMkLst>
      <pc:sldChg chg="modSp mod">
        <pc:chgData name="Reiji KOBAYASHI" userId="34112ac1-4c34-4e4b-972a-35b76f02b083" providerId="ADAL" clId="{06B7FA07-D2D9-4340-BEBD-A7398A6D891E}" dt="2023-05-05T16:07:32.919" v="17" actId="1035"/>
        <pc:sldMkLst>
          <pc:docMk/>
          <pc:sldMk cId="4253402532" sldId="283"/>
        </pc:sldMkLst>
        <pc:spChg chg="mod">
          <ac:chgData name="Reiji KOBAYASHI" userId="34112ac1-4c34-4e4b-972a-35b76f02b083" providerId="ADAL" clId="{06B7FA07-D2D9-4340-BEBD-A7398A6D891E}" dt="2023-05-05T16:07:32.919" v="17" actId="1035"/>
          <ac:spMkLst>
            <pc:docMk/>
            <pc:sldMk cId="4253402532" sldId="283"/>
            <ac:spMk id="39" creationId="{6652D95C-E0A2-471B-9A2A-E878A55B8C57}"/>
          </ac:spMkLst>
        </pc:spChg>
      </pc:sldChg>
      <pc:sldChg chg="modSp mod">
        <pc:chgData name="Reiji KOBAYASHI" userId="34112ac1-4c34-4e4b-972a-35b76f02b083" providerId="ADAL" clId="{06B7FA07-D2D9-4340-BEBD-A7398A6D891E}" dt="2023-05-05T16:14:32.626" v="166" actId="1037"/>
        <pc:sldMkLst>
          <pc:docMk/>
          <pc:sldMk cId="1255591680" sldId="289"/>
        </pc:sldMkLst>
        <pc:spChg chg="mod">
          <ac:chgData name="Reiji KOBAYASHI" userId="34112ac1-4c34-4e4b-972a-35b76f02b083" providerId="ADAL" clId="{06B7FA07-D2D9-4340-BEBD-A7398A6D891E}" dt="2023-05-05T16:14:32.626" v="166" actId="1037"/>
          <ac:spMkLst>
            <pc:docMk/>
            <pc:sldMk cId="1255591680" sldId="289"/>
            <ac:spMk id="11" creationId="{00975401-EE60-C322-36FE-854E5A66A2F9}"/>
          </ac:spMkLst>
        </pc:spChg>
      </pc:sldChg>
      <pc:sldChg chg="modSp mod">
        <pc:chgData name="Reiji KOBAYASHI" userId="34112ac1-4c34-4e4b-972a-35b76f02b083" providerId="ADAL" clId="{06B7FA07-D2D9-4340-BEBD-A7398A6D891E}" dt="2023-05-05T16:06:08.854" v="1" actId="1037"/>
        <pc:sldMkLst>
          <pc:docMk/>
          <pc:sldMk cId="3453942406" sldId="292"/>
        </pc:sldMkLst>
        <pc:spChg chg="mod">
          <ac:chgData name="Reiji KOBAYASHI" userId="34112ac1-4c34-4e4b-972a-35b76f02b083" providerId="ADAL" clId="{06B7FA07-D2D9-4340-BEBD-A7398A6D891E}" dt="2023-05-05T16:06:08.854" v="1" actId="1037"/>
          <ac:spMkLst>
            <pc:docMk/>
            <pc:sldMk cId="3453942406" sldId="292"/>
            <ac:spMk id="12" creationId="{47E35C91-1A9F-4E68-857A-45C8BD96229B}"/>
          </ac:spMkLst>
        </pc:spChg>
      </pc:sldChg>
      <pc:sldChg chg="modSp mod">
        <pc:chgData name="Reiji KOBAYASHI" userId="34112ac1-4c34-4e4b-972a-35b76f02b083" providerId="ADAL" clId="{06B7FA07-D2D9-4340-BEBD-A7398A6D891E}" dt="2023-05-05T16:07:03.364" v="11" actId="20577"/>
        <pc:sldMkLst>
          <pc:docMk/>
          <pc:sldMk cId="3398404463" sldId="294"/>
        </pc:sldMkLst>
        <pc:spChg chg="mod">
          <ac:chgData name="Reiji KOBAYASHI" userId="34112ac1-4c34-4e4b-972a-35b76f02b083" providerId="ADAL" clId="{06B7FA07-D2D9-4340-BEBD-A7398A6D891E}" dt="2023-05-05T16:07:03.364" v="11" actId="20577"/>
          <ac:spMkLst>
            <pc:docMk/>
            <pc:sldMk cId="3398404463" sldId="294"/>
            <ac:spMk id="3" creationId="{987C71CF-66E8-685C-4DC6-93A17D02B78B}"/>
          </ac:spMkLst>
        </pc:spChg>
      </pc:sldChg>
      <pc:sldChg chg="addSp delSp modSp mod">
        <pc:chgData name="Reiji KOBAYASHI" userId="34112ac1-4c34-4e4b-972a-35b76f02b083" providerId="ADAL" clId="{06B7FA07-D2D9-4340-BEBD-A7398A6D891E}" dt="2023-05-05T16:11:26.495" v="98" actId="1076"/>
        <pc:sldMkLst>
          <pc:docMk/>
          <pc:sldMk cId="4194968346" sldId="297"/>
        </pc:sldMkLst>
        <pc:spChg chg="add del mod">
          <ac:chgData name="Reiji KOBAYASHI" userId="34112ac1-4c34-4e4b-972a-35b76f02b083" providerId="ADAL" clId="{06B7FA07-D2D9-4340-BEBD-A7398A6D891E}" dt="2023-05-05T16:11:26.495" v="98" actId="1076"/>
          <ac:spMkLst>
            <pc:docMk/>
            <pc:sldMk cId="4194968346" sldId="297"/>
            <ac:spMk id="11" creationId="{B6ED47A4-4CF7-4674-A1E4-4951B488EE53}"/>
          </ac:spMkLst>
        </pc:spChg>
      </pc:sldChg>
      <pc:sldChg chg="modSp mod">
        <pc:chgData name="Reiji KOBAYASHI" userId="34112ac1-4c34-4e4b-972a-35b76f02b083" providerId="ADAL" clId="{06B7FA07-D2D9-4340-BEBD-A7398A6D891E}" dt="2023-05-05T16:08:53.557" v="49" actId="1035"/>
        <pc:sldMkLst>
          <pc:docMk/>
          <pc:sldMk cId="1859156216" sldId="299"/>
        </pc:sldMkLst>
        <pc:spChg chg="mod">
          <ac:chgData name="Reiji KOBAYASHI" userId="34112ac1-4c34-4e4b-972a-35b76f02b083" providerId="ADAL" clId="{06B7FA07-D2D9-4340-BEBD-A7398A6D891E}" dt="2023-05-05T16:08:32.596" v="36"/>
          <ac:spMkLst>
            <pc:docMk/>
            <pc:sldMk cId="1859156216" sldId="299"/>
            <ac:spMk id="2" creationId="{CB4874CE-90D3-44EC-AA1D-F9EEC044F3FB}"/>
          </ac:spMkLst>
        </pc:spChg>
        <pc:spChg chg="mod">
          <ac:chgData name="Reiji KOBAYASHI" userId="34112ac1-4c34-4e4b-972a-35b76f02b083" providerId="ADAL" clId="{06B7FA07-D2D9-4340-BEBD-A7398A6D891E}" dt="2023-05-05T16:08:47.398" v="37" actId="1076"/>
          <ac:spMkLst>
            <pc:docMk/>
            <pc:sldMk cId="1859156216" sldId="299"/>
            <ac:spMk id="3" creationId="{0F68E957-B10B-3A40-0D8D-884B111E7869}"/>
          </ac:spMkLst>
        </pc:spChg>
        <pc:spChg chg="mod">
          <ac:chgData name="Reiji KOBAYASHI" userId="34112ac1-4c34-4e4b-972a-35b76f02b083" providerId="ADAL" clId="{06B7FA07-D2D9-4340-BEBD-A7398A6D891E}" dt="2023-05-05T16:08:53.557" v="49" actId="1035"/>
          <ac:spMkLst>
            <pc:docMk/>
            <pc:sldMk cId="1859156216" sldId="299"/>
            <ac:spMk id="11" creationId="{0F51FACE-86A4-4C3F-9E1B-DBD03421777D}"/>
          </ac:spMkLst>
        </pc:spChg>
      </pc:sldChg>
      <pc:sldChg chg="modSp mod">
        <pc:chgData name="Reiji KOBAYASHI" userId="34112ac1-4c34-4e4b-972a-35b76f02b083" providerId="ADAL" clId="{06B7FA07-D2D9-4340-BEBD-A7398A6D891E}" dt="2023-05-05T16:17:11.787" v="170"/>
        <pc:sldMkLst>
          <pc:docMk/>
          <pc:sldMk cId="1922243901" sldId="308"/>
        </pc:sldMkLst>
        <pc:spChg chg="mod">
          <ac:chgData name="Reiji KOBAYASHI" userId="34112ac1-4c34-4e4b-972a-35b76f02b083" providerId="ADAL" clId="{06B7FA07-D2D9-4340-BEBD-A7398A6D891E}" dt="2023-05-05T16:09:26.495" v="84"/>
          <ac:spMkLst>
            <pc:docMk/>
            <pc:sldMk cId="1922243901" sldId="308"/>
            <ac:spMk id="2" creationId="{CB4874CE-90D3-44EC-AA1D-F9EEC044F3FB}"/>
          </ac:spMkLst>
        </pc:spChg>
        <pc:spChg chg="mod">
          <ac:chgData name="Reiji KOBAYASHI" userId="34112ac1-4c34-4e4b-972a-35b76f02b083" providerId="ADAL" clId="{06B7FA07-D2D9-4340-BEBD-A7398A6D891E}" dt="2023-05-05T16:09:41.081" v="86" actId="1076"/>
          <ac:spMkLst>
            <pc:docMk/>
            <pc:sldMk cId="1922243901" sldId="308"/>
            <ac:spMk id="7" creationId="{8EA452F4-34C8-4E77-B9B9-BAB59946309F}"/>
          </ac:spMkLst>
        </pc:spChg>
        <pc:spChg chg="mod">
          <ac:chgData name="Reiji KOBAYASHI" userId="34112ac1-4c34-4e4b-972a-35b76f02b083" providerId="ADAL" clId="{06B7FA07-D2D9-4340-BEBD-A7398A6D891E}" dt="2023-05-05T16:17:11.787" v="170"/>
          <ac:spMkLst>
            <pc:docMk/>
            <pc:sldMk cId="1922243901" sldId="308"/>
            <ac:spMk id="11" creationId="{0F51FACE-86A4-4C3F-9E1B-DBD03421777D}"/>
          </ac:spMkLst>
        </pc:spChg>
      </pc:sldChg>
    </pc:docChg>
  </pc:docChgLst>
  <pc:docChgLst>
    <pc:chgData name="KOBAYASHI Reiji" userId="6a7beca970407859" providerId="LiveId" clId="{89F6E9A2-5609-47FC-B93D-A6C16650635F}"/>
    <pc:docChg chg="custSel modSld">
      <pc:chgData name="KOBAYASHI Reiji" userId="6a7beca970407859" providerId="LiveId" clId="{89F6E9A2-5609-47FC-B93D-A6C16650635F}" dt="2021-03-20T23:59:10.527" v="13" actId="14100"/>
      <pc:docMkLst>
        <pc:docMk/>
      </pc:docMkLst>
      <pc:sldChg chg="modSp mod">
        <pc:chgData name="KOBAYASHI Reiji" userId="6a7beca970407859" providerId="LiveId" clId="{89F6E9A2-5609-47FC-B93D-A6C16650635F}" dt="2021-03-20T23:57:53.198" v="6" actId="14100"/>
        <pc:sldMkLst>
          <pc:docMk/>
          <pc:sldMk cId="1912400941" sldId="288"/>
        </pc:sldMkLst>
        <pc:spChg chg="mod">
          <ac:chgData name="KOBAYASHI Reiji" userId="6a7beca970407859" providerId="LiveId" clId="{89F6E9A2-5609-47FC-B93D-A6C16650635F}" dt="2021-03-20T23:57:53.198" v="6" actId="14100"/>
          <ac:spMkLst>
            <pc:docMk/>
            <pc:sldMk cId="1912400941" sldId="288"/>
            <ac:spMk id="9" creationId="{06FCF526-1FC7-4351-9B12-40AB36D29B42}"/>
          </ac:spMkLst>
        </pc:spChg>
      </pc:sldChg>
      <pc:sldChg chg="modSp mod">
        <pc:chgData name="KOBAYASHI Reiji" userId="6a7beca970407859" providerId="LiveId" clId="{89F6E9A2-5609-47FC-B93D-A6C16650635F}" dt="2021-03-20T23:59:10.527" v="13" actId="14100"/>
        <pc:sldMkLst>
          <pc:docMk/>
          <pc:sldMk cId="3398404463" sldId="294"/>
        </pc:sldMkLst>
        <pc:spChg chg="mod">
          <ac:chgData name="KOBAYASHI Reiji" userId="6a7beca970407859" providerId="LiveId" clId="{89F6E9A2-5609-47FC-B93D-A6C16650635F}" dt="2021-03-20T23:59:10.527" v="13" actId="14100"/>
          <ac:spMkLst>
            <pc:docMk/>
            <pc:sldMk cId="3398404463" sldId="294"/>
            <ac:spMk id="15" creationId="{06BB752C-8B1B-4319-B18A-284BBF6BD837}"/>
          </ac:spMkLst>
        </pc:spChg>
        <pc:spChg chg="mod">
          <ac:chgData name="KOBAYASHI Reiji" userId="6a7beca970407859" providerId="LiveId" clId="{89F6E9A2-5609-47FC-B93D-A6C16650635F}" dt="2021-03-20T23:59:03.808" v="11" actId="1038"/>
          <ac:spMkLst>
            <pc:docMk/>
            <pc:sldMk cId="3398404463" sldId="294"/>
            <ac:spMk id="16" creationId="{D634FADF-37EC-4E87-9821-C0057611B97D}"/>
          </ac:spMkLst>
        </pc:spChg>
      </pc:sldChg>
    </pc:docChg>
  </pc:docChgLst>
  <pc:docChgLst>
    <pc:chgData name="Reiji KOBAYASHI" userId="34112ac1-4c34-4e4b-972a-35b76f02b083" providerId="ADAL" clId="{C9FDB4B1-44FE-4F76-BB81-6FEBC015AEE3}"/>
    <pc:docChg chg="undo custSel addSld delSld modSld sldOrd">
      <pc:chgData name="Reiji KOBAYASHI" userId="34112ac1-4c34-4e4b-972a-35b76f02b083" providerId="ADAL" clId="{C9FDB4B1-44FE-4F76-BB81-6FEBC015AEE3}" dt="2024-01-02T05:35:56.011" v="3280" actId="47"/>
      <pc:docMkLst>
        <pc:docMk/>
      </pc:docMkLst>
      <pc:sldChg chg="modSp mod">
        <pc:chgData name="Reiji KOBAYASHI" userId="34112ac1-4c34-4e4b-972a-35b76f02b083" providerId="ADAL" clId="{C9FDB4B1-44FE-4F76-BB81-6FEBC015AEE3}" dt="2024-01-02T02:52:02.886" v="1162" actId="14826"/>
        <pc:sldMkLst>
          <pc:docMk/>
          <pc:sldMk cId="3960897610" sldId="264"/>
        </pc:sldMkLst>
        <pc:spChg chg="mod">
          <ac:chgData name="Reiji KOBAYASHI" userId="34112ac1-4c34-4e4b-972a-35b76f02b083" providerId="ADAL" clId="{C9FDB4B1-44FE-4F76-BB81-6FEBC015AEE3}" dt="2024-01-02T02:08:23.005" v="956" actId="20577"/>
          <ac:spMkLst>
            <pc:docMk/>
            <pc:sldMk cId="3960897610" sldId="264"/>
            <ac:spMk id="3" creationId="{F0F0943F-BB2C-02C6-5F22-9B59CDF4D9D4}"/>
          </ac:spMkLst>
        </pc:spChg>
        <pc:spChg chg="mod">
          <ac:chgData name="Reiji KOBAYASHI" userId="34112ac1-4c34-4e4b-972a-35b76f02b083" providerId="ADAL" clId="{C9FDB4B1-44FE-4F76-BB81-6FEBC015AEE3}" dt="2024-01-02T02:50:56.864" v="1147" actId="1038"/>
          <ac:spMkLst>
            <pc:docMk/>
            <pc:sldMk cId="3960897610" sldId="264"/>
            <ac:spMk id="13" creationId="{7E9C5FE7-8509-4CB7-8183-9905F784625C}"/>
          </ac:spMkLst>
        </pc:spChg>
        <pc:spChg chg="mod">
          <ac:chgData name="Reiji KOBAYASHI" userId="34112ac1-4c34-4e4b-972a-35b76f02b083" providerId="ADAL" clId="{C9FDB4B1-44FE-4F76-BB81-6FEBC015AEE3}" dt="2024-01-02T02:49:55.400" v="1124" actId="1035"/>
          <ac:spMkLst>
            <pc:docMk/>
            <pc:sldMk cId="3960897610" sldId="264"/>
            <ac:spMk id="15" creationId="{1B56261E-070B-4562-BB9F-69642DAEB5E3}"/>
          </ac:spMkLst>
        </pc:spChg>
        <pc:spChg chg="mod">
          <ac:chgData name="Reiji KOBAYASHI" userId="34112ac1-4c34-4e4b-972a-35b76f02b083" providerId="ADAL" clId="{C9FDB4B1-44FE-4F76-BB81-6FEBC015AEE3}" dt="2024-01-02T02:51:03.126" v="1161" actId="1037"/>
          <ac:spMkLst>
            <pc:docMk/>
            <pc:sldMk cId="3960897610" sldId="264"/>
            <ac:spMk id="21" creationId="{06BC00A6-F59B-4CA2-A8B0-03FA32BDDA72}"/>
          </ac:spMkLst>
        </pc:spChg>
        <pc:picChg chg="mod">
          <ac:chgData name="Reiji KOBAYASHI" userId="34112ac1-4c34-4e4b-972a-35b76f02b083" providerId="ADAL" clId="{C9FDB4B1-44FE-4F76-BB81-6FEBC015AEE3}" dt="2024-01-02T02:49:36.707" v="1089" actId="14826"/>
          <ac:picMkLst>
            <pc:docMk/>
            <pc:sldMk cId="3960897610" sldId="264"/>
            <ac:picMk id="4" creationId="{581C3F26-515E-433A-8277-432CCB5D0FFE}"/>
          </ac:picMkLst>
        </pc:picChg>
        <pc:picChg chg="mod">
          <ac:chgData name="Reiji KOBAYASHI" userId="34112ac1-4c34-4e4b-972a-35b76f02b083" providerId="ADAL" clId="{C9FDB4B1-44FE-4F76-BB81-6FEBC015AEE3}" dt="2024-01-02T02:52:02.886" v="1162" actId="14826"/>
          <ac:picMkLst>
            <pc:docMk/>
            <pc:sldMk cId="3960897610" sldId="264"/>
            <ac:picMk id="8" creationId="{303FE654-6BBA-49FF-942E-23F94374813D}"/>
          </ac:picMkLst>
        </pc:picChg>
      </pc:sldChg>
      <pc:sldChg chg="modSp mod">
        <pc:chgData name="Reiji KOBAYASHI" userId="34112ac1-4c34-4e4b-972a-35b76f02b083" providerId="ADAL" clId="{C9FDB4B1-44FE-4F76-BB81-6FEBC015AEE3}" dt="2024-01-02T02:58:13.049" v="1323"/>
        <pc:sldMkLst>
          <pc:docMk/>
          <pc:sldMk cId="4277233714" sldId="265"/>
        </pc:sldMkLst>
        <pc:spChg chg="mod">
          <ac:chgData name="Reiji KOBAYASHI" userId="34112ac1-4c34-4e4b-972a-35b76f02b083" providerId="ADAL" clId="{C9FDB4B1-44FE-4F76-BB81-6FEBC015AEE3}" dt="2024-01-02T02:57:18.661" v="1263"/>
          <ac:spMkLst>
            <pc:docMk/>
            <pc:sldMk cId="4277233714" sldId="265"/>
            <ac:spMk id="5" creationId="{79E90764-4BA8-4B76-A90E-3DE3C58FCAE5}"/>
          </ac:spMkLst>
        </pc:spChg>
        <pc:spChg chg="mod">
          <ac:chgData name="Reiji KOBAYASHI" userId="34112ac1-4c34-4e4b-972a-35b76f02b083" providerId="ADAL" clId="{C9FDB4B1-44FE-4F76-BB81-6FEBC015AEE3}" dt="2024-01-02T02:54:44.129" v="1206" actId="20577"/>
          <ac:spMkLst>
            <pc:docMk/>
            <pc:sldMk cId="4277233714" sldId="265"/>
            <ac:spMk id="6" creationId="{6A3A34C6-8294-A89C-4D27-89C56FB795A8}"/>
          </ac:spMkLst>
        </pc:spChg>
        <pc:spChg chg="mod">
          <ac:chgData name="Reiji KOBAYASHI" userId="34112ac1-4c34-4e4b-972a-35b76f02b083" providerId="ADAL" clId="{C9FDB4B1-44FE-4F76-BB81-6FEBC015AEE3}" dt="2024-01-02T02:53:20.427" v="1174" actId="20577"/>
          <ac:spMkLst>
            <pc:docMk/>
            <pc:sldMk cId="4277233714" sldId="265"/>
            <ac:spMk id="21" creationId="{7E11E81A-194B-4E07-806A-F56A49DA6F21}"/>
          </ac:spMkLst>
        </pc:spChg>
        <pc:spChg chg="mod">
          <ac:chgData name="Reiji KOBAYASHI" userId="34112ac1-4c34-4e4b-972a-35b76f02b083" providerId="ADAL" clId="{C9FDB4B1-44FE-4F76-BB81-6FEBC015AEE3}" dt="2024-01-02T02:56:00.520" v="1225" actId="206"/>
          <ac:spMkLst>
            <pc:docMk/>
            <pc:sldMk cId="4277233714" sldId="265"/>
            <ac:spMk id="28" creationId="{4D62D9DF-3B4A-4719-A6A8-61471A3F8E72}"/>
          </ac:spMkLst>
        </pc:spChg>
        <pc:spChg chg="mod">
          <ac:chgData name="Reiji KOBAYASHI" userId="34112ac1-4c34-4e4b-972a-35b76f02b083" providerId="ADAL" clId="{C9FDB4B1-44FE-4F76-BB81-6FEBC015AEE3}" dt="2024-01-02T02:52:38.417" v="1167" actId="14100"/>
          <ac:spMkLst>
            <pc:docMk/>
            <pc:sldMk cId="4277233714" sldId="265"/>
            <ac:spMk id="29" creationId="{D6224B9D-50DE-4896-9C20-6119F4BF7642}"/>
          </ac:spMkLst>
        </pc:spChg>
        <pc:spChg chg="mod">
          <ac:chgData name="Reiji KOBAYASHI" userId="34112ac1-4c34-4e4b-972a-35b76f02b083" providerId="ADAL" clId="{C9FDB4B1-44FE-4F76-BB81-6FEBC015AEE3}" dt="2024-01-02T02:56:26.110" v="1236" actId="14100"/>
          <ac:spMkLst>
            <pc:docMk/>
            <pc:sldMk cId="4277233714" sldId="265"/>
            <ac:spMk id="32" creationId="{3E6DD88F-2E67-4C39-B3DA-0BE7E890306F}"/>
          </ac:spMkLst>
        </pc:spChg>
        <pc:spChg chg="mod">
          <ac:chgData name="Reiji KOBAYASHI" userId="34112ac1-4c34-4e4b-972a-35b76f02b083" providerId="ADAL" clId="{C9FDB4B1-44FE-4F76-BB81-6FEBC015AEE3}" dt="2024-01-02T02:57:02.544" v="1255" actId="14100"/>
          <ac:spMkLst>
            <pc:docMk/>
            <pc:sldMk cId="4277233714" sldId="265"/>
            <ac:spMk id="34" creationId="{F8938B15-7DD4-4565-9A3A-B9CA8F54D527}"/>
          </ac:spMkLst>
        </pc:spChg>
        <pc:spChg chg="mod">
          <ac:chgData name="Reiji KOBAYASHI" userId="34112ac1-4c34-4e4b-972a-35b76f02b083" providerId="ADAL" clId="{C9FDB4B1-44FE-4F76-BB81-6FEBC015AEE3}" dt="2024-01-02T02:57:44.846" v="1290" actId="1038"/>
          <ac:spMkLst>
            <pc:docMk/>
            <pc:sldMk cId="4277233714" sldId="265"/>
            <ac:spMk id="36" creationId="{645AB551-FC9C-4166-B1AF-EA65B1BDAF36}"/>
          </ac:spMkLst>
        </pc:spChg>
        <pc:spChg chg="mod">
          <ac:chgData name="Reiji KOBAYASHI" userId="34112ac1-4c34-4e4b-972a-35b76f02b083" providerId="ADAL" clId="{C9FDB4B1-44FE-4F76-BB81-6FEBC015AEE3}" dt="2024-01-02T02:57:37.854" v="1275"/>
          <ac:spMkLst>
            <pc:docMk/>
            <pc:sldMk cId="4277233714" sldId="265"/>
            <ac:spMk id="37" creationId="{85CC8126-D261-44C3-B6E9-D65430FFE177}"/>
          </ac:spMkLst>
        </pc:spChg>
        <pc:spChg chg="mod">
          <ac:chgData name="Reiji KOBAYASHI" userId="34112ac1-4c34-4e4b-972a-35b76f02b083" providerId="ADAL" clId="{C9FDB4B1-44FE-4F76-BB81-6FEBC015AEE3}" dt="2024-01-02T02:57:56.513" v="1298"/>
          <ac:spMkLst>
            <pc:docMk/>
            <pc:sldMk cId="4277233714" sldId="265"/>
            <ac:spMk id="49" creationId="{E74FD232-6925-4005-AEB3-67546C008B20}"/>
          </ac:spMkLst>
        </pc:spChg>
        <pc:spChg chg="mod">
          <ac:chgData name="Reiji KOBAYASHI" userId="34112ac1-4c34-4e4b-972a-35b76f02b083" providerId="ADAL" clId="{C9FDB4B1-44FE-4F76-BB81-6FEBC015AEE3}" dt="2024-01-02T02:58:13.049" v="1323"/>
          <ac:spMkLst>
            <pc:docMk/>
            <pc:sldMk cId="4277233714" sldId="265"/>
            <ac:spMk id="58" creationId="{87495460-B69E-4595-A970-91884BA67588}"/>
          </ac:spMkLst>
        </pc:spChg>
        <pc:spChg chg="mod">
          <ac:chgData name="Reiji KOBAYASHI" userId="34112ac1-4c34-4e4b-972a-35b76f02b083" providerId="ADAL" clId="{C9FDB4B1-44FE-4F76-BB81-6FEBC015AEE3}" dt="2024-01-02T02:53:28.315" v="1176" actId="20577"/>
          <ac:spMkLst>
            <pc:docMk/>
            <pc:sldMk cId="4277233714" sldId="265"/>
            <ac:spMk id="60" creationId="{913313AA-C6A7-45A4-8868-6917F3BBDE8E}"/>
          </ac:spMkLst>
        </pc:spChg>
        <pc:spChg chg="mod">
          <ac:chgData name="Reiji KOBAYASHI" userId="34112ac1-4c34-4e4b-972a-35b76f02b083" providerId="ADAL" clId="{C9FDB4B1-44FE-4F76-BB81-6FEBC015AEE3}" dt="2024-01-02T02:53:37.540" v="1178" actId="20577"/>
          <ac:spMkLst>
            <pc:docMk/>
            <pc:sldMk cId="4277233714" sldId="265"/>
            <ac:spMk id="61" creationId="{ACE904B3-E49A-41F0-8BB9-E8255591585E}"/>
          </ac:spMkLst>
        </pc:spChg>
        <pc:picChg chg="mod">
          <ac:chgData name="Reiji KOBAYASHI" userId="34112ac1-4c34-4e4b-972a-35b76f02b083" providerId="ADAL" clId="{C9FDB4B1-44FE-4F76-BB81-6FEBC015AEE3}" dt="2024-01-02T02:21:03.402" v="966" actId="14826"/>
          <ac:picMkLst>
            <pc:docMk/>
            <pc:sldMk cId="4277233714" sldId="265"/>
            <ac:picMk id="10" creationId="{E40005B8-F490-4AE7-971F-C9A4F8658157}"/>
          </ac:picMkLst>
        </pc:picChg>
        <pc:cxnChg chg="mod">
          <ac:chgData name="Reiji KOBAYASHI" userId="34112ac1-4c34-4e4b-972a-35b76f02b083" providerId="ADAL" clId="{C9FDB4B1-44FE-4F76-BB81-6FEBC015AEE3}" dt="2024-01-02T02:55:28.188" v="1221" actId="688"/>
          <ac:cxnSpMkLst>
            <pc:docMk/>
            <pc:sldMk cId="4277233714" sldId="265"/>
            <ac:cxnSpMk id="14" creationId="{FD495AC2-7A7B-425A-BC84-A538457DC7FC}"/>
          </ac:cxnSpMkLst>
        </pc:cxnChg>
        <pc:cxnChg chg="mod">
          <ac:chgData name="Reiji KOBAYASHI" userId="34112ac1-4c34-4e4b-972a-35b76f02b083" providerId="ADAL" clId="{C9FDB4B1-44FE-4F76-BB81-6FEBC015AEE3}" dt="2024-01-02T02:56:19.470" v="1235" actId="1076"/>
          <ac:cxnSpMkLst>
            <pc:docMk/>
            <pc:sldMk cId="4277233714" sldId="265"/>
            <ac:cxnSpMk id="30" creationId="{0B159D25-D4B1-45DE-8ECA-6C7CBF719629}"/>
          </ac:cxnSpMkLst>
        </pc:cxnChg>
        <pc:cxnChg chg="mod">
          <ac:chgData name="Reiji KOBAYASHI" userId="34112ac1-4c34-4e4b-972a-35b76f02b083" providerId="ADAL" clId="{C9FDB4B1-44FE-4F76-BB81-6FEBC015AEE3}" dt="2024-01-02T02:56:58.304" v="1254" actId="1076"/>
          <ac:cxnSpMkLst>
            <pc:docMk/>
            <pc:sldMk cId="4277233714" sldId="265"/>
            <ac:cxnSpMk id="33" creationId="{88A3EE57-31D1-46C5-ABC9-B25F4DE0288E}"/>
          </ac:cxnSpMkLst>
        </pc:cxnChg>
        <pc:cxnChg chg="mod">
          <ac:chgData name="Reiji KOBAYASHI" userId="34112ac1-4c34-4e4b-972a-35b76f02b083" providerId="ADAL" clId="{C9FDB4B1-44FE-4F76-BB81-6FEBC015AEE3}" dt="2024-01-02T02:56:00.520" v="1225" actId="206"/>
          <ac:cxnSpMkLst>
            <pc:docMk/>
            <pc:sldMk cId="4277233714" sldId="265"/>
            <ac:cxnSpMk id="59" creationId="{9C81CA89-09A0-47E4-9547-18625F28E748}"/>
          </ac:cxnSpMkLst>
        </pc:cxnChg>
      </pc:sldChg>
      <pc:sldChg chg="modSp mod">
        <pc:chgData name="Reiji KOBAYASHI" userId="34112ac1-4c34-4e4b-972a-35b76f02b083" providerId="ADAL" clId="{C9FDB4B1-44FE-4F76-BB81-6FEBC015AEE3}" dt="2024-01-02T01:13:56.213" v="630" actId="1038"/>
        <pc:sldMkLst>
          <pc:docMk/>
          <pc:sldMk cId="749193719" sldId="273"/>
        </pc:sldMkLst>
        <pc:spChg chg="mod">
          <ac:chgData name="Reiji KOBAYASHI" userId="34112ac1-4c34-4e4b-972a-35b76f02b083" providerId="ADAL" clId="{C9FDB4B1-44FE-4F76-BB81-6FEBC015AEE3}" dt="2024-01-02T00:50:38.708" v="575"/>
          <ac:spMkLst>
            <pc:docMk/>
            <pc:sldMk cId="749193719" sldId="273"/>
            <ac:spMk id="2" creationId="{DA9E17F9-EC1E-40B0-8C66-49516FE9881E}"/>
          </ac:spMkLst>
        </pc:spChg>
        <pc:spChg chg="mod">
          <ac:chgData name="Reiji KOBAYASHI" userId="34112ac1-4c34-4e4b-972a-35b76f02b083" providerId="ADAL" clId="{C9FDB4B1-44FE-4F76-BB81-6FEBC015AEE3}" dt="2024-01-02T01:13:56.213" v="630" actId="1038"/>
          <ac:spMkLst>
            <pc:docMk/>
            <pc:sldMk cId="749193719" sldId="273"/>
            <ac:spMk id="17" creationId="{0CA85644-A14B-4D15-8999-31297DE7C82C}"/>
          </ac:spMkLst>
        </pc:spChg>
        <pc:cxnChg chg="mod">
          <ac:chgData name="Reiji KOBAYASHI" userId="34112ac1-4c34-4e4b-972a-35b76f02b083" providerId="ADAL" clId="{C9FDB4B1-44FE-4F76-BB81-6FEBC015AEE3}" dt="2024-01-02T01:13:56.213" v="630" actId="1038"/>
          <ac:cxnSpMkLst>
            <pc:docMk/>
            <pc:sldMk cId="749193719" sldId="273"/>
            <ac:cxnSpMk id="22" creationId="{500E7990-F4E8-41E4-B9D3-6D607F94B193}"/>
          </ac:cxnSpMkLst>
        </pc:cxnChg>
      </pc:sldChg>
      <pc:sldChg chg="addSp delSp modSp mod">
        <pc:chgData name="Reiji KOBAYASHI" userId="34112ac1-4c34-4e4b-972a-35b76f02b083" providerId="ADAL" clId="{C9FDB4B1-44FE-4F76-BB81-6FEBC015AEE3}" dt="2024-01-02T02:54:50.786" v="1208" actId="20577"/>
        <pc:sldMkLst>
          <pc:docMk/>
          <pc:sldMk cId="4253402532" sldId="283"/>
        </pc:sldMkLst>
        <pc:spChg chg="mod">
          <ac:chgData name="Reiji KOBAYASHI" userId="34112ac1-4c34-4e4b-972a-35b76f02b083" providerId="ADAL" clId="{C9FDB4B1-44FE-4F76-BB81-6FEBC015AEE3}" dt="2024-01-02T02:54:50.786" v="1208" actId="20577"/>
          <ac:spMkLst>
            <pc:docMk/>
            <pc:sldMk cId="4253402532" sldId="283"/>
            <ac:spMk id="6" creationId="{5F598FEC-6AD4-4849-AF14-152F878F3C86}"/>
          </ac:spMkLst>
        </pc:spChg>
        <pc:spChg chg="mod">
          <ac:chgData name="Reiji KOBAYASHI" userId="34112ac1-4c34-4e4b-972a-35b76f02b083" providerId="ADAL" clId="{C9FDB4B1-44FE-4F76-BB81-6FEBC015AEE3}" dt="2024-01-02T02:43:40.244" v="992" actId="206"/>
          <ac:spMkLst>
            <pc:docMk/>
            <pc:sldMk cId="4253402532" sldId="283"/>
            <ac:spMk id="19" creationId="{66804B03-E150-48AD-9BEE-01E36775797E}"/>
          </ac:spMkLst>
        </pc:spChg>
        <pc:spChg chg="mod">
          <ac:chgData name="Reiji KOBAYASHI" userId="34112ac1-4c34-4e4b-972a-35b76f02b083" providerId="ADAL" clId="{C9FDB4B1-44FE-4F76-BB81-6FEBC015AEE3}" dt="2024-01-02T02:43:46.129" v="993" actId="1076"/>
          <ac:spMkLst>
            <pc:docMk/>
            <pc:sldMk cId="4253402532" sldId="283"/>
            <ac:spMk id="21" creationId="{7E11E81A-194B-4E07-806A-F56A49DA6F21}"/>
          </ac:spMkLst>
        </pc:spChg>
        <pc:spChg chg="mod">
          <ac:chgData name="Reiji KOBAYASHI" userId="34112ac1-4c34-4e4b-972a-35b76f02b083" providerId="ADAL" clId="{C9FDB4B1-44FE-4F76-BB81-6FEBC015AEE3}" dt="2024-01-02T02:52:43.783" v="1168" actId="14100"/>
          <ac:spMkLst>
            <pc:docMk/>
            <pc:sldMk cId="4253402532" sldId="283"/>
            <ac:spMk id="28" creationId="{B5F610A6-91C3-4AAC-860E-DA46F06E6BF6}"/>
          </ac:spMkLst>
        </pc:spChg>
        <pc:spChg chg="mod">
          <ac:chgData name="Reiji KOBAYASHI" userId="34112ac1-4c34-4e4b-972a-35b76f02b083" providerId="ADAL" clId="{C9FDB4B1-44FE-4F76-BB81-6FEBC015AEE3}" dt="2024-01-02T02:45:18.766" v="1046" actId="1038"/>
          <ac:spMkLst>
            <pc:docMk/>
            <pc:sldMk cId="4253402532" sldId="283"/>
            <ac:spMk id="30" creationId="{BA95EC14-642F-4088-A06E-F5D2DBC8B6FA}"/>
          </ac:spMkLst>
        </pc:spChg>
        <pc:spChg chg="mod">
          <ac:chgData name="Reiji KOBAYASHI" userId="34112ac1-4c34-4e4b-972a-35b76f02b083" providerId="ADAL" clId="{C9FDB4B1-44FE-4F76-BB81-6FEBC015AEE3}" dt="2024-01-02T02:45:11.533" v="1032" actId="20577"/>
          <ac:spMkLst>
            <pc:docMk/>
            <pc:sldMk cId="4253402532" sldId="283"/>
            <ac:spMk id="32" creationId="{F9AF0FC0-E6F5-40E8-86A9-8EF39A816DB1}"/>
          </ac:spMkLst>
        </pc:spChg>
        <pc:spChg chg="mod">
          <ac:chgData name="Reiji KOBAYASHI" userId="34112ac1-4c34-4e4b-972a-35b76f02b083" providerId="ADAL" clId="{C9FDB4B1-44FE-4F76-BB81-6FEBC015AEE3}" dt="2024-01-02T02:44:59.629" v="1031" actId="20577"/>
          <ac:spMkLst>
            <pc:docMk/>
            <pc:sldMk cId="4253402532" sldId="283"/>
            <ac:spMk id="33" creationId="{586AE766-6CE5-4BFA-9101-23126C18E33E}"/>
          </ac:spMkLst>
        </pc:spChg>
        <pc:spChg chg="mod">
          <ac:chgData name="Reiji KOBAYASHI" userId="34112ac1-4c34-4e4b-972a-35b76f02b083" providerId="ADAL" clId="{C9FDB4B1-44FE-4F76-BB81-6FEBC015AEE3}" dt="2024-01-02T02:44:40.940" v="1030" actId="14100"/>
          <ac:spMkLst>
            <pc:docMk/>
            <pc:sldMk cId="4253402532" sldId="283"/>
            <ac:spMk id="38" creationId="{0CD35D21-C3ED-4B8B-AE3A-57932DD3B3D6}"/>
          </ac:spMkLst>
        </pc:spChg>
        <pc:spChg chg="mod">
          <ac:chgData name="Reiji KOBAYASHI" userId="34112ac1-4c34-4e4b-972a-35b76f02b083" providerId="ADAL" clId="{C9FDB4B1-44FE-4F76-BB81-6FEBC015AEE3}" dt="2024-01-02T02:44:00.727" v="995" actId="20577"/>
          <ac:spMkLst>
            <pc:docMk/>
            <pc:sldMk cId="4253402532" sldId="283"/>
            <ac:spMk id="39" creationId="{6652D95C-E0A2-471B-9A2A-E878A55B8C57}"/>
          </ac:spMkLst>
        </pc:spChg>
        <pc:spChg chg="mod">
          <ac:chgData name="Reiji KOBAYASHI" userId="34112ac1-4c34-4e4b-972a-35b76f02b083" providerId="ADAL" clId="{C9FDB4B1-44FE-4F76-BB81-6FEBC015AEE3}" dt="2024-01-02T02:46:19.078" v="1088" actId="14100"/>
          <ac:spMkLst>
            <pc:docMk/>
            <pc:sldMk cId="4253402532" sldId="283"/>
            <ac:spMk id="41" creationId="{6BED92F8-27C8-4A4A-AA55-E066A4097E46}"/>
          </ac:spMkLst>
        </pc:spChg>
        <pc:spChg chg="mod">
          <ac:chgData name="Reiji KOBAYASHI" userId="34112ac1-4c34-4e4b-972a-35b76f02b083" providerId="ADAL" clId="{C9FDB4B1-44FE-4F76-BB81-6FEBC015AEE3}" dt="2024-01-02T02:45:23.243" v="1047" actId="20577"/>
          <ac:spMkLst>
            <pc:docMk/>
            <pc:sldMk cId="4253402532" sldId="283"/>
            <ac:spMk id="49" creationId="{E74FD232-6925-4005-AEB3-67546C008B20}"/>
          </ac:spMkLst>
        </pc:spChg>
        <pc:spChg chg="mod">
          <ac:chgData name="Reiji KOBAYASHI" userId="34112ac1-4c34-4e4b-972a-35b76f02b083" providerId="ADAL" clId="{C9FDB4B1-44FE-4F76-BB81-6FEBC015AEE3}" dt="2024-01-02T02:45:31.667" v="1060" actId="1038"/>
          <ac:spMkLst>
            <pc:docMk/>
            <pc:sldMk cId="4253402532" sldId="283"/>
            <ac:spMk id="58" creationId="{87495460-B69E-4595-A970-91884BA67588}"/>
          </ac:spMkLst>
        </pc:spChg>
        <pc:spChg chg="mod">
          <ac:chgData name="Reiji KOBAYASHI" userId="34112ac1-4c34-4e4b-972a-35b76f02b083" providerId="ADAL" clId="{C9FDB4B1-44FE-4F76-BB81-6FEBC015AEE3}" dt="2024-01-02T02:45:44.916" v="1066" actId="6549"/>
          <ac:spMkLst>
            <pc:docMk/>
            <pc:sldMk cId="4253402532" sldId="283"/>
            <ac:spMk id="61" creationId="{ACE904B3-E49A-41F0-8BB9-E8255591585E}"/>
          </ac:spMkLst>
        </pc:spChg>
        <pc:graphicFrameChg chg="add del mod">
          <ac:chgData name="Reiji KOBAYASHI" userId="34112ac1-4c34-4e4b-972a-35b76f02b083" providerId="ADAL" clId="{C9FDB4B1-44FE-4F76-BB81-6FEBC015AEE3}" dt="2024-01-02T02:42:23.326" v="971"/>
          <ac:graphicFrameMkLst>
            <pc:docMk/>
            <pc:sldMk cId="4253402532" sldId="283"/>
            <ac:graphicFrameMk id="3" creationId="{F08E7EE4-FD77-C2DB-CADB-7B0A019297D3}"/>
          </ac:graphicFrameMkLst>
        </pc:graphicFrameChg>
        <pc:graphicFrameChg chg="add del mod">
          <ac:chgData name="Reiji KOBAYASHI" userId="34112ac1-4c34-4e4b-972a-35b76f02b083" providerId="ADAL" clId="{C9FDB4B1-44FE-4F76-BB81-6FEBC015AEE3}" dt="2024-01-02T02:42:27.867" v="973"/>
          <ac:graphicFrameMkLst>
            <pc:docMk/>
            <pc:sldMk cId="4253402532" sldId="283"/>
            <ac:graphicFrameMk id="5" creationId="{DE961116-8E04-9D6E-00EF-941E2209AD42}"/>
          </ac:graphicFrameMkLst>
        </pc:graphicFrameChg>
        <pc:picChg chg="mod">
          <ac:chgData name="Reiji KOBAYASHI" userId="34112ac1-4c34-4e4b-972a-35b76f02b083" providerId="ADAL" clId="{C9FDB4B1-44FE-4F76-BB81-6FEBC015AEE3}" dt="2024-01-02T02:20:53.463" v="965" actId="14826"/>
          <ac:picMkLst>
            <pc:docMk/>
            <pc:sldMk cId="4253402532" sldId="283"/>
            <ac:picMk id="10" creationId="{E40005B8-F490-4AE7-971F-C9A4F8658157}"/>
          </ac:picMkLst>
        </pc:picChg>
        <pc:cxnChg chg="mod">
          <ac:chgData name="Reiji KOBAYASHI" userId="34112ac1-4c34-4e4b-972a-35b76f02b083" providerId="ADAL" clId="{C9FDB4B1-44FE-4F76-BB81-6FEBC015AEE3}" dt="2024-01-02T02:43:09.735" v="987" actId="688"/>
          <ac:cxnSpMkLst>
            <pc:docMk/>
            <pc:sldMk cId="4253402532" sldId="283"/>
            <ac:cxnSpMk id="14" creationId="{FD495AC2-7A7B-425A-BC84-A538457DC7FC}"/>
          </ac:cxnSpMkLst>
        </pc:cxnChg>
        <pc:cxnChg chg="mod">
          <ac:chgData name="Reiji KOBAYASHI" userId="34112ac1-4c34-4e4b-972a-35b76f02b083" providerId="ADAL" clId="{C9FDB4B1-44FE-4F76-BB81-6FEBC015AEE3}" dt="2024-01-02T02:46:08.508" v="1087" actId="1035"/>
          <ac:cxnSpMkLst>
            <pc:docMk/>
            <pc:sldMk cId="4253402532" sldId="283"/>
            <ac:cxnSpMk id="34" creationId="{4C6F3868-BA5A-4F57-9601-482BAAFBABA5}"/>
          </ac:cxnSpMkLst>
        </pc:cxnChg>
        <pc:cxnChg chg="mod">
          <ac:chgData name="Reiji KOBAYASHI" userId="34112ac1-4c34-4e4b-972a-35b76f02b083" providerId="ADAL" clId="{C9FDB4B1-44FE-4F76-BB81-6FEBC015AEE3}" dt="2024-01-02T02:44:35.327" v="1029" actId="1038"/>
          <ac:cxnSpMkLst>
            <pc:docMk/>
            <pc:sldMk cId="4253402532" sldId="283"/>
            <ac:cxnSpMk id="35" creationId="{1A9E3C68-5AA1-4899-8BAF-0F6AB6D9B471}"/>
          </ac:cxnSpMkLst>
        </pc:cxnChg>
        <pc:cxnChg chg="mod">
          <ac:chgData name="Reiji KOBAYASHI" userId="34112ac1-4c34-4e4b-972a-35b76f02b083" providerId="ADAL" clId="{C9FDB4B1-44FE-4F76-BB81-6FEBC015AEE3}" dt="2024-01-02T02:43:40.244" v="992" actId="206"/>
          <ac:cxnSpMkLst>
            <pc:docMk/>
            <pc:sldMk cId="4253402532" sldId="283"/>
            <ac:cxnSpMk id="59" creationId="{9C81CA89-09A0-47E4-9547-18625F28E748}"/>
          </ac:cxnSpMkLst>
        </pc:cxnChg>
      </pc:sldChg>
      <pc:sldChg chg="delSp modSp mod modNotesTx">
        <pc:chgData name="Reiji KOBAYASHI" userId="34112ac1-4c34-4e4b-972a-35b76f02b083" providerId="ADAL" clId="{C9FDB4B1-44FE-4F76-BB81-6FEBC015AEE3}" dt="2024-01-02T05:15:58.039" v="2900"/>
        <pc:sldMkLst>
          <pc:docMk/>
          <pc:sldMk cId="1912400941" sldId="288"/>
        </pc:sldMkLst>
        <pc:spChg chg="mod">
          <ac:chgData name="Reiji KOBAYASHI" userId="34112ac1-4c34-4e4b-972a-35b76f02b083" providerId="ADAL" clId="{C9FDB4B1-44FE-4F76-BB81-6FEBC015AEE3}" dt="2024-01-02T00:12:34.355" v="31"/>
          <ac:spMkLst>
            <pc:docMk/>
            <pc:sldMk cId="1912400941" sldId="288"/>
            <ac:spMk id="2" creationId="{D510C2A5-2D92-4935-86F7-261740E39F25}"/>
          </ac:spMkLst>
        </pc:spChg>
        <pc:spChg chg="mod">
          <ac:chgData name="Reiji KOBAYASHI" userId="34112ac1-4c34-4e4b-972a-35b76f02b083" providerId="ADAL" clId="{C9FDB4B1-44FE-4F76-BB81-6FEBC015AEE3}" dt="2024-01-02T05:15:58.039" v="2900"/>
          <ac:spMkLst>
            <pc:docMk/>
            <pc:sldMk cId="1912400941" sldId="288"/>
            <ac:spMk id="9" creationId="{06FCF526-1FC7-4351-9B12-40AB36D29B42}"/>
          </ac:spMkLst>
        </pc:spChg>
        <pc:spChg chg="mod">
          <ac:chgData name="Reiji KOBAYASHI" userId="34112ac1-4c34-4e4b-972a-35b76f02b083" providerId="ADAL" clId="{C9FDB4B1-44FE-4F76-BB81-6FEBC015AEE3}" dt="2024-01-02T00:36:46.645" v="211" actId="1076"/>
          <ac:spMkLst>
            <pc:docMk/>
            <pc:sldMk cId="1912400941" sldId="288"/>
            <ac:spMk id="15" creationId="{45DBA688-67AE-42CC-956D-EEC867FE170A}"/>
          </ac:spMkLst>
        </pc:spChg>
        <pc:spChg chg="mod">
          <ac:chgData name="Reiji KOBAYASHI" userId="34112ac1-4c34-4e4b-972a-35b76f02b083" providerId="ADAL" clId="{C9FDB4B1-44FE-4F76-BB81-6FEBC015AEE3}" dt="2024-01-02T00:38:31.176" v="252" actId="1035"/>
          <ac:spMkLst>
            <pc:docMk/>
            <pc:sldMk cId="1912400941" sldId="288"/>
            <ac:spMk id="16" creationId="{9ED92C14-DBB9-4B05-828F-A257864F3363}"/>
          </ac:spMkLst>
        </pc:spChg>
        <pc:spChg chg="mod">
          <ac:chgData name="Reiji KOBAYASHI" userId="34112ac1-4c34-4e4b-972a-35b76f02b083" providerId="ADAL" clId="{C9FDB4B1-44FE-4F76-BB81-6FEBC015AEE3}" dt="2024-01-02T00:36:29.567" v="208" actId="1038"/>
          <ac:spMkLst>
            <pc:docMk/>
            <pc:sldMk cId="1912400941" sldId="288"/>
            <ac:spMk id="29" creationId="{ABAD6DA9-AB06-4A1E-BA9D-EAF0AE070006}"/>
          </ac:spMkLst>
        </pc:spChg>
        <pc:grpChg chg="del mod">
          <ac:chgData name="Reiji KOBAYASHI" userId="34112ac1-4c34-4e4b-972a-35b76f02b083" providerId="ADAL" clId="{C9FDB4B1-44FE-4F76-BB81-6FEBC015AEE3}" dt="2024-01-02T00:36:09.392" v="174" actId="478"/>
          <ac:grpSpMkLst>
            <pc:docMk/>
            <pc:sldMk cId="1912400941" sldId="288"/>
            <ac:grpSpMk id="10" creationId="{2497231D-03F2-A8EF-D3A2-181C5E0B304D}"/>
          </ac:grpSpMkLst>
        </pc:grpChg>
        <pc:picChg chg="mod">
          <ac:chgData name="Reiji KOBAYASHI" userId="34112ac1-4c34-4e4b-972a-35b76f02b083" providerId="ADAL" clId="{C9FDB4B1-44FE-4F76-BB81-6FEBC015AEE3}" dt="2024-01-02T00:35:58.045" v="172" actId="14826"/>
          <ac:picMkLst>
            <pc:docMk/>
            <pc:sldMk cId="1912400941" sldId="288"/>
            <ac:picMk id="7" creationId="{D31F6C1E-CDF6-65AF-5A3C-4F6D2AAED36D}"/>
          </ac:picMkLst>
        </pc:picChg>
        <pc:cxnChg chg="mod">
          <ac:chgData name="Reiji KOBAYASHI" userId="34112ac1-4c34-4e4b-972a-35b76f02b083" providerId="ADAL" clId="{C9FDB4B1-44FE-4F76-BB81-6FEBC015AEE3}" dt="2024-01-02T00:36:52.862" v="212" actId="14100"/>
          <ac:cxnSpMkLst>
            <pc:docMk/>
            <pc:sldMk cId="1912400941" sldId="288"/>
            <ac:cxnSpMk id="24" creationId="{2E7504B1-46F8-47FD-AE00-C28B380F6AA6}"/>
          </ac:cxnSpMkLst>
        </pc:cxnChg>
      </pc:sldChg>
      <pc:sldChg chg="addSp delSp modSp mod">
        <pc:chgData name="Reiji KOBAYASHI" userId="34112ac1-4c34-4e4b-972a-35b76f02b083" providerId="ADAL" clId="{C9FDB4B1-44FE-4F76-BB81-6FEBC015AEE3}" dt="2024-01-02T00:48:36.770" v="522"/>
        <pc:sldMkLst>
          <pc:docMk/>
          <pc:sldMk cId="1255591680" sldId="289"/>
        </pc:sldMkLst>
        <pc:spChg chg="mod">
          <ac:chgData name="Reiji KOBAYASHI" userId="34112ac1-4c34-4e4b-972a-35b76f02b083" providerId="ADAL" clId="{C9FDB4B1-44FE-4F76-BB81-6FEBC015AEE3}" dt="2024-01-02T00:47:11.926" v="415" actId="1036"/>
          <ac:spMkLst>
            <pc:docMk/>
            <pc:sldMk cId="1255591680" sldId="289"/>
            <ac:spMk id="8" creationId="{E33646B1-CFE5-4EC0-ADF4-753A9BE15706}"/>
          </ac:spMkLst>
        </pc:spChg>
        <pc:spChg chg="mod">
          <ac:chgData name="Reiji KOBAYASHI" userId="34112ac1-4c34-4e4b-972a-35b76f02b083" providerId="ADAL" clId="{C9FDB4B1-44FE-4F76-BB81-6FEBC015AEE3}" dt="2024-01-02T00:46:46.215" v="365" actId="1035"/>
          <ac:spMkLst>
            <pc:docMk/>
            <pc:sldMk cId="1255591680" sldId="289"/>
            <ac:spMk id="9" creationId="{A5BC2656-84DA-40B7-A946-DAAC15BEE7C4}"/>
          </ac:spMkLst>
        </pc:spChg>
        <pc:spChg chg="mod">
          <ac:chgData name="Reiji KOBAYASHI" userId="34112ac1-4c34-4e4b-972a-35b76f02b083" providerId="ADAL" clId="{C9FDB4B1-44FE-4F76-BB81-6FEBC015AEE3}" dt="2024-01-02T00:47:53.403" v="506" actId="20577"/>
          <ac:spMkLst>
            <pc:docMk/>
            <pc:sldMk cId="1255591680" sldId="289"/>
            <ac:spMk id="10" creationId="{58CC2627-E4C3-4F35-93C0-28472298117C}"/>
          </ac:spMkLst>
        </pc:spChg>
        <pc:spChg chg="mod">
          <ac:chgData name="Reiji KOBAYASHI" userId="34112ac1-4c34-4e4b-972a-35b76f02b083" providerId="ADAL" clId="{C9FDB4B1-44FE-4F76-BB81-6FEBC015AEE3}" dt="2024-01-02T00:48:36.770" v="522"/>
          <ac:spMkLst>
            <pc:docMk/>
            <pc:sldMk cId="1255591680" sldId="289"/>
            <ac:spMk id="11" creationId="{00975401-EE60-C322-36FE-854E5A66A2F9}"/>
          </ac:spMkLst>
        </pc:spChg>
        <pc:spChg chg="mod">
          <ac:chgData name="Reiji KOBAYASHI" userId="34112ac1-4c34-4e4b-972a-35b76f02b083" providerId="ADAL" clId="{C9FDB4B1-44FE-4F76-BB81-6FEBC015AEE3}" dt="2024-01-02T00:46:41.053" v="349" actId="1036"/>
          <ac:spMkLst>
            <pc:docMk/>
            <pc:sldMk cId="1255591680" sldId="289"/>
            <ac:spMk id="12" creationId="{E31F9B64-70DE-418F-9AA2-0908DE9779C7}"/>
          </ac:spMkLst>
        </pc:spChg>
        <pc:picChg chg="del mod">
          <ac:chgData name="Reiji KOBAYASHI" userId="34112ac1-4c34-4e4b-972a-35b76f02b083" providerId="ADAL" clId="{C9FDB4B1-44FE-4F76-BB81-6FEBC015AEE3}" dt="2024-01-02T00:46:13.084" v="305" actId="478"/>
          <ac:picMkLst>
            <pc:docMk/>
            <pc:sldMk cId="1255591680" sldId="289"/>
            <ac:picMk id="4" creationId="{F40687F5-AAD2-424C-B635-4F27A20E577F}"/>
          </ac:picMkLst>
        </pc:picChg>
        <pc:picChg chg="add mod">
          <ac:chgData name="Reiji KOBAYASHI" userId="34112ac1-4c34-4e4b-972a-35b76f02b083" providerId="ADAL" clId="{C9FDB4B1-44FE-4F76-BB81-6FEBC015AEE3}" dt="2024-01-02T00:47:46.825" v="505" actId="1037"/>
          <ac:picMkLst>
            <pc:docMk/>
            <pc:sldMk cId="1255591680" sldId="289"/>
            <ac:picMk id="5" creationId="{C27877B6-5880-F2BA-9CA4-B4A66DD234AE}"/>
          </ac:picMkLst>
        </pc:picChg>
        <pc:picChg chg="mod">
          <ac:chgData name="Reiji KOBAYASHI" userId="34112ac1-4c34-4e4b-972a-35b76f02b083" providerId="ADAL" clId="{C9FDB4B1-44FE-4F76-BB81-6FEBC015AEE3}" dt="2024-01-02T00:48:14.788" v="512" actId="1076"/>
          <ac:picMkLst>
            <pc:docMk/>
            <pc:sldMk cId="1255591680" sldId="289"/>
            <ac:picMk id="7" creationId="{54B6124A-6051-4E4A-ADE5-162D5073F22B}"/>
          </ac:picMkLst>
        </pc:picChg>
      </pc:sldChg>
      <pc:sldChg chg="addSp delSp modSp mod">
        <pc:chgData name="Reiji KOBAYASHI" userId="34112ac1-4c34-4e4b-972a-35b76f02b083" providerId="ADAL" clId="{C9FDB4B1-44FE-4F76-BB81-6FEBC015AEE3}" dt="2024-01-02T02:08:06.481" v="953"/>
        <pc:sldMkLst>
          <pc:docMk/>
          <pc:sldMk cId="3398404463" sldId="294"/>
        </pc:sldMkLst>
        <pc:spChg chg="mod">
          <ac:chgData name="Reiji KOBAYASHI" userId="34112ac1-4c34-4e4b-972a-35b76f02b083" providerId="ADAL" clId="{C9FDB4B1-44FE-4F76-BB81-6FEBC015AEE3}" dt="2024-01-02T01:37:52.113" v="849" actId="1076"/>
          <ac:spMkLst>
            <pc:docMk/>
            <pc:sldMk cId="3398404463" sldId="294"/>
            <ac:spMk id="3" creationId="{987C71CF-66E8-685C-4DC6-93A17D02B78B}"/>
          </ac:spMkLst>
        </pc:spChg>
        <pc:spChg chg="mod">
          <ac:chgData name="Reiji KOBAYASHI" userId="34112ac1-4c34-4e4b-972a-35b76f02b083" providerId="ADAL" clId="{C9FDB4B1-44FE-4F76-BB81-6FEBC015AEE3}" dt="2024-01-02T01:41:39.025" v="897"/>
          <ac:spMkLst>
            <pc:docMk/>
            <pc:sldMk cId="3398404463" sldId="294"/>
            <ac:spMk id="6" creationId="{19EFCE74-C374-2021-A5B6-4AAD11547D2C}"/>
          </ac:spMkLst>
        </pc:spChg>
        <pc:spChg chg="mod">
          <ac:chgData name="Reiji KOBAYASHI" userId="34112ac1-4c34-4e4b-972a-35b76f02b083" providerId="ADAL" clId="{C9FDB4B1-44FE-4F76-BB81-6FEBC015AEE3}" dt="2024-01-02T02:08:06.481" v="953"/>
          <ac:spMkLst>
            <pc:docMk/>
            <pc:sldMk cId="3398404463" sldId="294"/>
            <ac:spMk id="13" creationId="{3225B461-33DC-705C-9631-9062B6D2D368}"/>
          </ac:spMkLst>
        </pc:spChg>
        <pc:spChg chg="mod topLvl">
          <ac:chgData name="Reiji KOBAYASHI" userId="34112ac1-4c34-4e4b-972a-35b76f02b083" providerId="ADAL" clId="{C9FDB4B1-44FE-4F76-BB81-6FEBC015AEE3}" dt="2024-01-02T01:41:58.140" v="951" actId="14100"/>
          <ac:spMkLst>
            <pc:docMk/>
            <pc:sldMk cId="3398404463" sldId="294"/>
            <ac:spMk id="14" creationId="{6A4BEF5E-FC7B-2EE5-3418-ADB3B5F87EBA}"/>
          </ac:spMkLst>
        </pc:spChg>
        <pc:grpChg chg="add del mod">
          <ac:chgData name="Reiji KOBAYASHI" userId="34112ac1-4c34-4e4b-972a-35b76f02b083" providerId="ADAL" clId="{C9FDB4B1-44FE-4F76-BB81-6FEBC015AEE3}" dt="2024-01-02T01:40:51.495" v="852" actId="165"/>
          <ac:grpSpMkLst>
            <pc:docMk/>
            <pc:sldMk cId="3398404463" sldId="294"/>
            <ac:grpSpMk id="7" creationId="{738B6809-5E64-436D-EAE1-F6E8DF253E75}"/>
          </ac:grpSpMkLst>
        </pc:grpChg>
        <pc:picChg chg="mod topLvl">
          <ac:chgData name="Reiji KOBAYASHI" userId="34112ac1-4c34-4e4b-972a-35b76f02b083" providerId="ADAL" clId="{C9FDB4B1-44FE-4F76-BB81-6FEBC015AEE3}" dt="2024-01-02T01:41:08.198" v="854" actId="14100"/>
          <ac:picMkLst>
            <pc:docMk/>
            <pc:sldMk cId="3398404463" sldId="294"/>
            <ac:picMk id="4" creationId="{8DE1EF64-D49E-4688-817D-87EB4D775562}"/>
          </ac:picMkLst>
        </pc:picChg>
        <pc:picChg chg="mod">
          <ac:chgData name="Reiji KOBAYASHI" userId="34112ac1-4c34-4e4b-972a-35b76f02b083" providerId="ADAL" clId="{C9FDB4B1-44FE-4F76-BB81-6FEBC015AEE3}" dt="2024-01-02T02:07:44.928" v="952" actId="14826"/>
          <ac:picMkLst>
            <pc:docMk/>
            <pc:sldMk cId="3398404463" sldId="294"/>
            <ac:picMk id="11" creationId="{BC238F25-420E-D4FC-0681-FF05395D821D}"/>
          </ac:picMkLst>
        </pc:picChg>
      </pc:sldChg>
      <pc:sldChg chg="addSp delSp modSp mod delAnim modAnim">
        <pc:chgData name="Reiji KOBAYASHI" userId="34112ac1-4c34-4e4b-972a-35b76f02b083" providerId="ADAL" clId="{C9FDB4B1-44FE-4F76-BB81-6FEBC015AEE3}" dt="2024-01-02T04:31:12.183" v="1763" actId="20577"/>
        <pc:sldMkLst>
          <pc:docMk/>
          <pc:sldMk cId="4194968346" sldId="297"/>
        </pc:sldMkLst>
        <pc:spChg chg="mod">
          <ac:chgData name="Reiji KOBAYASHI" userId="34112ac1-4c34-4e4b-972a-35b76f02b083" providerId="ADAL" clId="{C9FDB4B1-44FE-4F76-BB81-6FEBC015AEE3}" dt="2024-01-02T04:31:12.183" v="1763" actId="20577"/>
          <ac:spMkLst>
            <pc:docMk/>
            <pc:sldMk cId="4194968346" sldId="297"/>
            <ac:spMk id="7" creationId="{F0925A4F-7DC5-4DA5-A708-97A6559450F1}"/>
          </ac:spMkLst>
        </pc:spChg>
        <pc:spChg chg="mod ord">
          <ac:chgData name="Reiji KOBAYASHI" userId="34112ac1-4c34-4e4b-972a-35b76f02b083" providerId="ADAL" clId="{C9FDB4B1-44FE-4F76-BB81-6FEBC015AEE3}" dt="2024-01-02T03:31:54.906" v="1668" actId="1038"/>
          <ac:spMkLst>
            <pc:docMk/>
            <pc:sldMk cId="4194968346" sldId="297"/>
            <ac:spMk id="11" creationId="{B6ED47A4-4CF7-4674-A1E4-4951B488EE53}"/>
          </ac:spMkLst>
        </pc:spChg>
        <pc:picChg chg="add del mod">
          <ac:chgData name="Reiji KOBAYASHI" userId="34112ac1-4c34-4e4b-972a-35b76f02b083" providerId="ADAL" clId="{C9FDB4B1-44FE-4F76-BB81-6FEBC015AEE3}" dt="2024-01-02T03:22:30.753" v="1644" actId="478"/>
          <ac:picMkLst>
            <pc:docMk/>
            <pc:sldMk cId="4194968346" sldId="297"/>
            <ac:picMk id="3" creationId="{A1A43739-AA83-C3B7-CFED-054D31A450A6}"/>
          </ac:picMkLst>
        </pc:picChg>
        <pc:picChg chg="del">
          <ac:chgData name="Reiji KOBAYASHI" userId="34112ac1-4c34-4e4b-972a-35b76f02b083" providerId="ADAL" clId="{C9FDB4B1-44FE-4F76-BB81-6FEBC015AEE3}" dt="2024-01-02T03:30:44.773" v="1646" actId="478"/>
          <ac:picMkLst>
            <pc:docMk/>
            <pc:sldMk cId="4194968346" sldId="297"/>
            <ac:picMk id="4" creationId="{48355AEB-379D-AD06-D014-06BAEAD9D79E}"/>
          </ac:picMkLst>
        </pc:picChg>
        <pc:picChg chg="add mod">
          <ac:chgData name="Reiji KOBAYASHI" userId="34112ac1-4c34-4e4b-972a-35b76f02b083" providerId="ADAL" clId="{C9FDB4B1-44FE-4F76-BB81-6FEBC015AEE3}" dt="2024-01-02T03:32:18.284" v="1669" actId="14100"/>
          <ac:picMkLst>
            <pc:docMk/>
            <pc:sldMk cId="4194968346" sldId="297"/>
            <ac:picMk id="5" creationId="{8FD64259-1A4D-07CF-EDC2-6D1AFF47A679}"/>
          </ac:picMkLst>
        </pc:picChg>
        <pc:picChg chg="mod">
          <ac:chgData name="Reiji KOBAYASHI" userId="34112ac1-4c34-4e4b-972a-35b76f02b083" providerId="ADAL" clId="{C9FDB4B1-44FE-4F76-BB81-6FEBC015AEE3}" dt="2024-01-02T03:21:49.877" v="1641" actId="14826"/>
          <ac:picMkLst>
            <pc:docMk/>
            <pc:sldMk cId="4194968346" sldId="297"/>
            <ac:picMk id="9" creationId="{00DE3D6F-E140-4030-A763-73DE1C1FFC50}"/>
          </ac:picMkLst>
        </pc:picChg>
      </pc:sldChg>
      <pc:sldChg chg="addSp delSp modSp mod">
        <pc:chgData name="Reiji KOBAYASHI" userId="34112ac1-4c34-4e4b-972a-35b76f02b083" providerId="ADAL" clId="{C9FDB4B1-44FE-4F76-BB81-6FEBC015AEE3}" dt="2024-01-02T04:57:06.989" v="2117" actId="1038"/>
        <pc:sldMkLst>
          <pc:docMk/>
          <pc:sldMk cId="1859156216" sldId="299"/>
        </pc:sldMkLst>
        <pc:spChg chg="mod">
          <ac:chgData name="Reiji KOBAYASHI" userId="34112ac1-4c34-4e4b-972a-35b76f02b083" providerId="ADAL" clId="{C9FDB4B1-44FE-4F76-BB81-6FEBC015AEE3}" dt="2024-01-02T03:01:03.630" v="1333" actId="20577"/>
          <ac:spMkLst>
            <pc:docMk/>
            <pc:sldMk cId="1859156216" sldId="299"/>
            <ac:spMk id="2" creationId="{CB4874CE-90D3-44EC-AA1D-F9EEC044F3FB}"/>
          </ac:spMkLst>
        </pc:spChg>
        <pc:spChg chg="mod">
          <ac:chgData name="Reiji KOBAYASHI" userId="34112ac1-4c34-4e4b-972a-35b76f02b083" providerId="ADAL" clId="{C9FDB4B1-44FE-4F76-BB81-6FEBC015AEE3}" dt="2024-01-02T03:00:53.287" v="1330"/>
          <ac:spMkLst>
            <pc:docMk/>
            <pc:sldMk cId="1859156216" sldId="299"/>
            <ac:spMk id="3" creationId="{0F68E957-B10B-3A40-0D8D-884B111E7869}"/>
          </ac:spMkLst>
        </pc:spChg>
        <pc:spChg chg="add mod">
          <ac:chgData name="Reiji KOBAYASHI" userId="34112ac1-4c34-4e4b-972a-35b76f02b083" providerId="ADAL" clId="{C9FDB4B1-44FE-4F76-BB81-6FEBC015AEE3}" dt="2024-01-02T03:04:30.256" v="1557"/>
          <ac:spMkLst>
            <pc:docMk/>
            <pc:sldMk cId="1859156216" sldId="299"/>
            <ac:spMk id="10" creationId="{BF3620C6-0626-C1C0-7532-9A2675C1D9E6}"/>
          </ac:spMkLst>
        </pc:spChg>
        <pc:spChg chg="mod">
          <ac:chgData name="Reiji KOBAYASHI" userId="34112ac1-4c34-4e4b-972a-35b76f02b083" providerId="ADAL" clId="{C9FDB4B1-44FE-4F76-BB81-6FEBC015AEE3}" dt="2024-01-02T03:03:24.382" v="1431" actId="1076"/>
          <ac:spMkLst>
            <pc:docMk/>
            <pc:sldMk cId="1859156216" sldId="299"/>
            <ac:spMk id="11" creationId="{0F51FACE-86A4-4C3F-9E1B-DBD03421777D}"/>
          </ac:spMkLst>
        </pc:spChg>
        <pc:spChg chg="mod">
          <ac:chgData name="Reiji KOBAYASHI" userId="34112ac1-4c34-4e4b-972a-35b76f02b083" providerId="ADAL" clId="{C9FDB4B1-44FE-4F76-BB81-6FEBC015AEE3}" dt="2024-01-02T03:03:17.322" v="1429" actId="1076"/>
          <ac:spMkLst>
            <pc:docMk/>
            <pc:sldMk cId="1859156216" sldId="299"/>
            <ac:spMk id="12" creationId="{B67158F2-28B2-5893-C9FD-1C8A20EC12A9}"/>
          </ac:spMkLst>
        </pc:spChg>
        <pc:spChg chg="add mod">
          <ac:chgData name="Reiji KOBAYASHI" userId="34112ac1-4c34-4e4b-972a-35b76f02b083" providerId="ADAL" clId="{C9FDB4B1-44FE-4F76-BB81-6FEBC015AEE3}" dt="2024-01-02T03:08:06.195" v="1635" actId="207"/>
          <ac:spMkLst>
            <pc:docMk/>
            <pc:sldMk cId="1859156216" sldId="299"/>
            <ac:spMk id="17" creationId="{E09B5047-0EFF-D4C7-BD6C-A70796619DB5}"/>
          </ac:spMkLst>
        </pc:spChg>
        <pc:spChg chg="add mod">
          <ac:chgData name="Reiji KOBAYASHI" userId="34112ac1-4c34-4e4b-972a-35b76f02b083" providerId="ADAL" clId="{C9FDB4B1-44FE-4F76-BB81-6FEBC015AEE3}" dt="2024-01-02T03:08:06.195" v="1635" actId="207"/>
          <ac:spMkLst>
            <pc:docMk/>
            <pc:sldMk cId="1859156216" sldId="299"/>
            <ac:spMk id="19" creationId="{302E2007-308A-BAAD-300A-22B0E84DD08B}"/>
          </ac:spMkLst>
        </pc:spChg>
        <pc:spChg chg="add mod">
          <ac:chgData name="Reiji KOBAYASHI" userId="34112ac1-4c34-4e4b-972a-35b76f02b083" providerId="ADAL" clId="{C9FDB4B1-44FE-4F76-BB81-6FEBC015AEE3}" dt="2024-01-02T03:08:13.634" v="1639" actId="1038"/>
          <ac:spMkLst>
            <pc:docMk/>
            <pc:sldMk cId="1859156216" sldId="299"/>
            <ac:spMk id="20" creationId="{9DD177B5-7F8A-6A86-0C02-97816722961D}"/>
          </ac:spMkLst>
        </pc:spChg>
        <pc:spChg chg="add mod">
          <ac:chgData name="Reiji KOBAYASHI" userId="34112ac1-4c34-4e4b-972a-35b76f02b083" providerId="ADAL" clId="{C9FDB4B1-44FE-4F76-BB81-6FEBC015AEE3}" dt="2024-01-02T04:57:06.989" v="2117" actId="1038"/>
          <ac:spMkLst>
            <pc:docMk/>
            <pc:sldMk cId="1859156216" sldId="299"/>
            <ac:spMk id="21" creationId="{B24D5893-F632-B3AF-7A9F-D1184579DCF0}"/>
          </ac:spMkLst>
        </pc:spChg>
        <pc:picChg chg="add mod">
          <ac:chgData name="Reiji KOBAYASHI" userId="34112ac1-4c34-4e4b-972a-35b76f02b083" providerId="ADAL" clId="{C9FDB4B1-44FE-4F76-BB81-6FEBC015AEE3}" dt="2024-01-02T03:03:44.476" v="1434" actId="1076"/>
          <ac:picMkLst>
            <pc:docMk/>
            <pc:sldMk cId="1859156216" sldId="299"/>
            <ac:picMk id="5" creationId="{CE29CFA1-8335-B428-3649-80496280BE0C}"/>
          </ac:picMkLst>
        </pc:picChg>
        <pc:picChg chg="del mod">
          <ac:chgData name="Reiji KOBAYASHI" userId="34112ac1-4c34-4e4b-972a-35b76f02b083" providerId="ADAL" clId="{C9FDB4B1-44FE-4F76-BB81-6FEBC015AEE3}" dt="2024-01-02T03:00:18.640" v="1327" actId="478"/>
          <ac:picMkLst>
            <pc:docMk/>
            <pc:sldMk cId="1859156216" sldId="299"/>
            <ac:picMk id="6" creationId="{67A382D1-6A9E-4245-BC89-78679A13409B}"/>
          </ac:picMkLst>
        </pc:picChg>
        <pc:picChg chg="add mod">
          <ac:chgData name="Reiji KOBAYASHI" userId="34112ac1-4c34-4e4b-972a-35b76f02b083" providerId="ADAL" clId="{C9FDB4B1-44FE-4F76-BB81-6FEBC015AEE3}" dt="2024-01-02T03:02:44.822" v="1405" actId="1076"/>
          <ac:picMkLst>
            <pc:docMk/>
            <pc:sldMk cId="1859156216" sldId="299"/>
            <ac:picMk id="8" creationId="{439789E2-6F1E-8675-9E8D-9D7CF64A33F5}"/>
          </ac:picMkLst>
        </pc:picChg>
        <pc:cxnChg chg="add mod ord">
          <ac:chgData name="Reiji KOBAYASHI" userId="34112ac1-4c34-4e4b-972a-35b76f02b083" providerId="ADAL" clId="{C9FDB4B1-44FE-4F76-BB81-6FEBC015AEE3}" dt="2024-01-02T03:07:54.486" v="1609" actId="166"/>
          <ac:cxnSpMkLst>
            <pc:docMk/>
            <pc:sldMk cId="1859156216" sldId="299"/>
            <ac:cxnSpMk id="13" creationId="{26307D83-CF27-A58D-5733-44C2F00994FF}"/>
          </ac:cxnSpMkLst>
        </pc:cxnChg>
        <pc:cxnChg chg="add mod">
          <ac:chgData name="Reiji KOBAYASHI" userId="34112ac1-4c34-4e4b-972a-35b76f02b083" providerId="ADAL" clId="{C9FDB4B1-44FE-4F76-BB81-6FEBC015AEE3}" dt="2024-01-02T03:07:22.193" v="1598" actId="692"/>
          <ac:cxnSpMkLst>
            <pc:docMk/>
            <pc:sldMk cId="1859156216" sldId="299"/>
            <ac:cxnSpMk id="23" creationId="{F5E67551-5F69-F04B-567C-9533CC9B34A3}"/>
          </ac:cxnSpMkLst>
        </pc:cxnChg>
      </pc:sldChg>
      <pc:sldChg chg="del">
        <pc:chgData name="Reiji KOBAYASHI" userId="34112ac1-4c34-4e4b-972a-35b76f02b083" providerId="ADAL" clId="{C9FDB4B1-44FE-4F76-BB81-6FEBC015AEE3}" dt="2024-01-02T05:35:56.011" v="3280" actId="47"/>
        <pc:sldMkLst>
          <pc:docMk/>
          <pc:sldMk cId="109850714" sldId="303"/>
        </pc:sldMkLst>
      </pc:sldChg>
      <pc:sldChg chg="addSp modSp mod">
        <pc:chgData name="Reiji KOBAYASHI" userId="34112ac1-4c34-4e4b-972a-35b76f02b083" providerId="ADAL" clId="{C9FDB4B1-44FE-4F76-BB81-6FEBC015AEE3}" dt="2024-01-02T01:16:03.050" v="719" actId="14100"/>
        <pc:sldMkLst>
          <pc:docMk/>
          <pc:sldMk cId="822090709" sldId="304"/>
        </pc:sldMkLst>
        <pc:spChg chg="mod">
          <ac:chgData name="Reiji KOBAYASHI" userId="34112ac1-4c34-4e4b-972a-35b76f02b083" providerId="ADAL" clId="{C9FDB4B1-44FE-4F76-BB81-6FEBC015AEE3}" dt="2024-01-02T00:51:27.634" v="607"/>
          <ac:spMkLst>
            <pc:docMk/>
            <pc:sldMk cId="822090709" sldId="304"/>
            <ac:spMk id="3" creationId="{13CFBE17-CCA4-7F00-CBC2-C549FE6556AC}"/>
          </ac:spMkLst>
        </pc:spChg>
        <pc:spChg chg="add mod">
          <ac:chgData name="Reiji KOBAYASHI" userId="34112ac1-4c34-4e4b-972a-35b76f02b083" providerId="ADAL" clId="{C9FDB4B1-44FE-4F76-BB81-6FEBC015AEE3}" dt="2024-01-02T01:15:55.616" v="717" actId="14100"/>
          <ac:spMkLst>
            <pc:docMk/>
            <pc:sldMk cId="822090709" sldId="304"/>
            <ac:spMk id="23" creationId="{6096A070-8E51-8587-453D-C56A4A1A498B}"/>
          </ac:spMkLst>
        </pc:spChg>
        <pc:spChg chg="mod">
          <ac:chgData name="Reiji KOBAYASHI" userId="34112ac1-4c34-4e4b-972a-35b76f02b083" providerId="ADAL" clId="{C9FDB4B1-44FE-4F76-BB81-6FEBC015AEE3}" dt="2024-01-02T01:14:57.562" v="670" actId="1076"/>
          <ac:spMkLst>
            <pc:docMk/>
            <pc:sldMk cId="822090709" sldId="304"/>
            <ac:spMk id="27" creationId="{79EF334A-9404-4D6B-91AC-28C41409C09C}"/>
          </ac:spMkLst>
        </pc:spChg>
        <pc:grpChg chg="add mod">
          <ac:chgData name="Reiji KOBAYASHI" userId="34112ac1-4c34-4e4b-972a-35b76f02b083" providerId="ADAL" clId="{C9FDB4B1-44FE-4F76-BB81-6FEBC015AEE3}" dt="2024-01-02T01:14:38.474" v="668" actId="1035"/>
          <ac:grpSpMkLst>
            <pc:docMk/>
            <pc:sldMk cId="822090709" sldId="304"/>
            <ac:grpSpMk id="13" creationId="{6D58FF41-815A-B45D-FA75-D42C441D0361}"/>
          </ac:grpSpMkLst>
        </pc:grpChg>
        <pc:cxnChg chg="mod">
          <ac:chgData name="Reiji KOBAYASHI" userId="34112ac1-4c34-4e4b-972a-35b76f02b083" providerId="ADAL" clId="{C9FDB4B1-44FE-4F76-BB81-6FEBC015AEE3}" dt="2024-01-02T01:14:47.892" v="669" actId="208"/>
          <ac:cxnSpMkLst>
            <pc:docMk/>
            <pc:sldMk cId="822090709" sldId="304"/>
            <ac:cxnSpMk id="7" creationId="{1E924DCE-424D-3964-9B86-98E51D0C8512}"/>
          </ac:cxnSpMkLst>
        </pc:cxnChg>
        <pc:cxnChg chg="mod">
          <ac:chgData name="Reiji KOBAYASHI" userId="34112ac1-4c34-4e4b-972a-35b76f02b083" providerId="ADAL" clId="{C9FDB4B1-44FE-4F76-BB81-6FEBC015AEE3}" dt="2024-01-02T01:14:47.892" v="669" actId="208"/>
          <ac:cxnSpMkLst>
            <pc:docMk/>
            <pc:sldMk cId="822090709" sldId="304"/>
            <ac:cxnSpMk id="8" creationId="{5688EBC8-B2D0-42B8-E891-DC84AAF68238}"/>
          </ac:cxnSpMkLst>
        </pc:cxnChg>
        <pc:cxnChg chg="mod">
          <ac:chgData name="Reiji KOBAYASHI" userId="34112ac1-4c34-4e4b-972a-35b76f02b083" providerId="ADAL" clId="{C9FDB4B1-44FE-4F76-BB81-6FEBC015AEE3}" dt="2024-01-02T01:15:04.040" v="671" actId="14100"/>
          <ac:cxnSpMkLst>
            <pc:docMk/>
            <pc:sldMk cId="822090709" sldId="304"/>
            <ac:cxnSpMk id="10" creationId="{18B93310-538C-A09F-C8BF-C0E7E8C90407}"/>
          </ac:cxnSpMkLst>
        </pc:cxnChg>
        <pc:cxnChg chg="mod">
          <ac:chgData name="Reiji KOBAYASHI" userId="34112ac1-4c34-4e4b-972a-35b76f02b083" providerId="ADAL" clId="{C9FDB4B1-44FE-4F76-BB81-6FEBC015AEE3}" dt="2024-01-02T01:14:27.541" v="631"/>
          <ac:cxnSpMkLst>
            <pc:docMk/>
            <pc:sldMk cId="822090709" sldId="304"/>
            <ac:cxnSpMk id="15" creationId="{1645CCB5-846A-D90E-AC93-C0D4B4259B50}"/>
          </ac:cxnSpMkLst>
        </pc:cxnChg>
        <pc:cxnChg chg="mod">
          <ac:chgData name="Reiji KOBAYASHI" userId="34112ac1-4c34-4e4b-972a-35b76f02b083" providerId="ADAL" clId="{C9FDB4B1-44FE-4F76-BB81-6FEBC015AEE3}" dt="2024-01-02T01:14:27.541" v="631"/>
          <ac:cxnSpMkLst>
            <pc:docMk/>
            <pc:sldMk cId="822090709" sldId="304"/>
            <ac:cxnSpMk id="17" creationId="{C0B07510-E005-6DA9-2684-FF9F4BC75227}"/>
          </ac:cxnSpMkLst>
        </pc:cxnChg>
        <pc:cxnChg chg="add mod">
          <ac:chgData name="Reiji KOBAYASHI" userId="34112ac1-4c34-4e4b-972a-35b76f02b083" providerId="ADAL" clId="{C9FDB4B1-44FE-4F76-BB81-6FEBC015AEE3}" dt="2024-01-02T01:16:03.050" v="719" actId="14100"/>
          <ac:cxnSpMkLst>
            <pc:docMk/>
            <pc:sldMk cId="822090709" sldId="304"/>
            <ac:cxnSpMk id="19" creationId="{A549831F-B97C-F161-DA81-85550AE05A36}"/>
          </ac:cxnSpMkLst>
        </pc:cxnChg>
        <pc:cxnChg chg="mod">
          <ac:chgData name="Reiji KOBAYASHI" userId="34112ac1-4c34-4e4b-972a-35b76f02b083" providerId="ADAL" clId="{C9FDB4B1-44FE-4F76-BB81-6FEBC015AEE3}" dt="2024-01-02T00:51:27.227" v="604" actId="20577"/>
          <ac:cxnSpMkLst>
            <pc:docMk/>
            <pc:sldMk cId="822090709" sldId="304"/>
            <ac:cxnSpMk id="25" creationId="{6A58F0F3-059A-45CA-B65B-E7486526FBD7}"/>
          </ac:cxnSpMkLst>
        </pc:cxnChg>
      </pc:sldChg>
      <pc:sldChg chg="addSp delSp modSp mod modClrScheme chgLayout">
        <pc:chgData name="Reiji KOBAYASHI" userId="34112ac1-4c34-4e4b-972a-35b76f02b083" providerId="ADAL" clId="{C9FDB4B1-44FE-4F76-BB81-6FEBC015AEE3}" dt="2024-01-02T05:01:11.466" v="2160" actId="478"/>
        <pc:sldMkLst>
          <pc:docMk/>
          <pc:sldMk cId="1740675055" sldId="307"/>
        </pc:sldMkLst>
        <pc:spChg chg="mod ord">
          <ac:chgData name="Reiji KOBAYASHI" userId="34112ac1-4c34-4e4b-972a-35b76f02b083" providerId="ADAL" clId="{C9FDB4B1-44FE-4F76-BB81-6FEBC015AEE3}" dt="2024-01-02T05:01:06.637" v="2159" actId="27636"/>
          <ac:spMkLst>
            <pc:docMk/>
            <pc:sldMk cId="1740675055" sldId="307"/>
            <ac:spMk id="4" creationId="{35A876C9-76CD-62F2-A2A5-926E678F0D3E}"/>
          </ac:spMkLst>
        </pc:spChg>
        <pc:spChg chg="add del">
          <ac:chgData name="Reiji KOBAYASHI" userId="34112ac1-4c34-4e4b-972a-35b76f02b083" providerId="ADAL" clId="{C9FDB4B1-44FE-4F76-BB81-6FEBC015AEE3}" dt="2024-01-02T04:32:57.143" v="1765" actId="22"/>
          <ac:spMkLst>
            <pc:docMk/>
            <pc:sldMk cId="1740675055" sldId="307"/>
            <ac:spMk id="5" creationId="{738AB3A6-E13A-627A-FEB9-90F1DCF53B7C}"/>
          </ac:spMkLst>
        </pc:spChg>
        <pc:spChg chg="add del mod">
          <ac:chgData name="Reiji KOBAYASHI" userId="34112ac1-4c34-4e4b-972a-35b76f02b083" providerId="ADAL" clId="{C9FDB4B1-44FE-4F76-BB81-6FEBC015AEE3}" dt="2024-01-02T05:01:11.466" v="2160" actId="478"/>
          <ac:spMkLst>
            <pc:docMk/>
            <pc:sldMk cId="1740675055" sldId="307"/>
            <ac:spMk id="7" creationId="{423EFE3A-92FD-DB57-4F61-FEA0764CB3AC}"/>
          </ac:spMkLst>
        </pc:spChg>
        <pc:spChg chg="add del mod ord">
          <ac:chgData name="Reiji KOBAYASHI" userId="34112ac1-4c34-4e4b-972a-35b76f02b083" providerId="ADAL" clId="{C9FDB4B1-44FE-4F76-BB81-6FEBC015AEE3}" dt="2024-01-02T04:37:29.756" v="1865" actId="700"/>
          <ac:spMkLst>
            <pc:docMk/>
            <pc:sldMk cId="1740675055" sldId="307"/>
            <ac:spMk id="10" creationId="{297CD352-3267-206B-A321-BB4B85AE952A}"/>
          </ac:spMkLst>
        </pc:spChg>
        <pc:spChg chg="add del mod ord">
          <ac:chgData name="Reiji KOBAYASHI" userId="34112ac1-4c34-4e4b-972a-35b76f02b083" providerId="ADAL" clId="{C9FDB4B1-44FE-4F76-BB81-6FEBC015AEE3}" dt="2024-01-02T04:38:00.117" v="1869"/>
          <ac:spMkLst>
            <pc:docMk/>
            <pc:sldMk cId="1740675055" sldId="307"/>
            <ac:spMk id="11" creationId="{CA58CF80-EBE1-D42F-6457-966DE5B16DFB}"/>
          </ac:spMkLst>
        </pc:spChg>
        <pc:spChg chg="add del mod">
          <ac:chgData name="Reiji KOBAYASHI" userId="34112ac1-4c34-4e4b-972a-35b76f02b083" providerId="ADAL" clId="{C9FDB4B1-44FE-4F76-BB81-6FEBC015AEE3}" dt="2024-01-02T04:58:56.026" v="2125" actId="478"/>
          <ac:spMkLst>
            <pc:docMk/>
            <pc:sldMk cId="1740675055" sldId="307"/>
            <ac:spMk id="16" creationId="{F5F74E82-D173-F0DB-DA2E-669029862958}"/>
          </ac:spMkLst>
        </pc:spChg>
        <pc:spChg chg="mod ord">
          <ac:chgData name="Reiji KOBAYASHI" userId="34112ac1-4c34-4e4b-972a-35b76f02b083" providerId="ADAL" clId="{C9FDB4B1-44FE-4F76-BB81-6FEBC015AEE3}" dt="2024-01-02T05:00:38.260" v="2149" actId="166"/>
          <ac:spMkLst>
            <pc:docMk/>
            <pc:sldMk cId="1740675055" sldId="307"/>
            <ac:spMk id="20" creationId="{6A366E4D-D1CA-570A-9019-07C1662BE093}"/>
          </ac:spMkLst>
        </pc:spChg>
        <pc:spChg chg="add del mod">
          <ac:chgData name="Reiji KOBAYASHI" userId="34112ac1-4c34-4e4b-972a-35b76f02b083" providerId="ADAL" clId="{C9FDB4B1-44FE-4F76-BB81-6FEBC015AEE3}" dt="2024-01-02T04:59:10.079" v="2131" actId="22"/>
          <ac:spMkLst>
            <pc:docMk/>
            <pc:sldMk cId="1740675055" sldId="307"/>
            <ac:spMk id="21" creationId="{2429EF61-4F9F-462E-15B8-CB0FD57DDFE6}"/>
          </ac:spMkLst>
        </pc:spChg>
        <pc:spChg chg="add del mod">
          <ac:chgData name="Reiji KOBAYASHI" userId="34112ac1-4c34-4e4b-972a-35b76f02b083" providerId="ADAL" clId="{C9FDB4B1-44FE-4F76-BB81-6FEBC015AEE3}" dt="2024-01-02T05:00:21.824" v="2146" actId="22"/>
          <ac:spMkLst>
            <pc:docMk/>
            <pc:sldMk cId="1740675055" sldId="307"/>
            <ac:spMk id="25" creationId="{95391534-E0CD-8896-B3B4-648FA58A7FCB}"/>
          </ac:spMkLst>
        </pc:spChg>
        <pc:picChg chg="add del mod">
          <ac:chgData name="Reiji KOBAYASHI" userId="34112ac1-4c34-4e4b-972a-35b76f02b083" providerId="ADAL" clId="{C9FDB4B1-44FE-4F76-BB81-6FEBC015AEE3}" dt="2024-01-02T04:38:02.637" v="1870" actId="478"/>
          <ac:picMkLst>
            <pc:docMk/>
            <pc:sldMk cId="1740675055" sldId="307"/>
            <ac:picMk id="3" creationId="{162BC42E-9F30-8431-B40E-DDBD31AC8A60}"/>
          </ac:picMkLst>
        </pc:picChg>
        <pc:picChg chg="add del mod">
          <ac:chgData name="Reiji KOBAYASHI" userId="34112ac1-4c34-4e4b-972a-35b76f02b083" providerId="ADAL" clId="{C9FDB4B1-44FE-4F76-BB81-6FEBC015AEE3}" dt="2024-01-02T04:37:10.997" v="1862" actId="478"/>
          <ac:picMkLst>
            <pc:docMk/>
            <pc:sldMk cId="1740675055" sldId="307"/>
            <ac:picMk id="9" creationId="{A03B3066-6221-8B7A-AE0D-3072D6498E99}"/>
          </ac:picMkLst>
        </pc:picChg>
        <pc:picChg chg="add del mod">
          <ac:chgData name="Reiji KOBAYASHI" userId="34112ac1-4c34-4e4b-972a-35b76f02b083" providerId="ADAL" clId="{C9FDB4B1-44FE-4F76-BB81-6FEBC015AEE3}" dt="2024-01-02T04:59:07.183" v="2130" actId="478"/>
          <ac:picMkLst>
            <pc:docMk/>
            <pc:sldMk cId="1740675055" sldId="307"/>
            <ac:picMk id="12" creationId="{36031417-1404-EF93-8F76-D19F3D7E705A}"/>
          </ac:picMkLst>
        </pc:picChg>
        <pc:picChg chg="add del mod">
          <ac:chgData name="Reiji KOBAYASHI" userId="34112ac1-4c34-4e4b-972a-35b76f02b083" providerId="ADAL" clId="{C9FDB4B1-44FE-4F76-BB81-6FEBC015AEE3}" dt="2024-01-02T04:58:59.482" v="2127" actId="478"/>
          <ac:picMkLst>
            <pc:docMk/>
            <pc:sldMk cId="1740675055" sldId="307"/>
            <ac:picMk id="14" creationId="{61440A1F-AD74-5D22-7C9E-6DD79B081DB2}"/>
          </ac:picMkLst>
        </pc:picChg>
        <pc:picChg chg="del">
          <ac:chgData name="Reiji KOBAYASHI" userId="34112ac1-4c34-4e4b-972a-35b76f02b083" providerId="ADAL" clId="{C9FDB4B1-44FE-4F76-BB81-6FEBC015AEE3}" dt="2024-01-02T04:30:06.059" v="1759" actId="478"/>
          <ac:picMkLst>
            <pc:docMk/>
            <pc:sldMk cId="1740675055" sldId="307"/>
            <ac:picMk id="16" creationId="{94CE48FB-BA3B-1AB1-B3CD-7114209E16CA}"/>
          </ac:picMkLst>
        </pc:picChg>
        <pc:picChg chg="add del">
          <ac:chgData name="Reiji KOBAYASHI" userId="34112ac1-4c34-4e4b-972a-35b76f02b083" providerId="ADAL" clId="{C9FDB4B1-44FE-4F76-BB81-6FEBC015AEE3}" dt="2024-01-02T04:59:04.170" v="2129" actId="22"/>
          <ac:picMkLst>
            <pc:docMk/>
            <pc:sldMk cId="1740675055" sldId="307"/>
            <ac:picMk id="18" creationId="{CCDE4033-63EC-089D-A1E7-63A670B4BD62}"/>
          </ac:picMkLst>
        </pc:picChg>
        <pc:picChg chg="add del mod ord">
          <ac:chgData name="Reiji KOBAYASHI" userId="34112ac1-4c34-4e4b-972a-35b76f02b083" providerId="ADAL" clId="{C9FDB4B1-44FE-4F76-BB81-6FEBC015AEE3}" dt="2024-01-02T04:59:35.327" v="2135" actId="478"/>
          <ac:picMkLst>
            <pc:docMk/>
            <pc:sldMk cId="1740675055" sldId="307"/>
            <ac:picMk id="23" creationId="{2F2138EB-3248-2A65-26A7-B04C94F4E8EF}"/>
          </ac:picMkLst>
        </pc:picChg>
        <pc:picChg chg="add del mod ord">
          <ac:chgData name="Reiji KOBAYASHI" userId="34112ac1-4c34-4e4b-972a-35b76f02b083" providerId="ADAL" clId="{C9FDB4B1-44FE-4F76-BB81-6FEBC015AEE3}" dt="2024-01-02T04:59:56.054" v="2137" actId="22"/>
          <ac:picMkLst>
            <pc:docMk/>
            <pc:sldMk cId="1740675055" sldId="307"/>
            <ac:picMk id="27" creationId="{E346796C-52E1-9822-325A-A882D3189E1E}"/>
          </ac:picMkLst>
        </pc:picChg>
        <pc:picChg chg="add del mod ord">
          <ac:chgData name="Reiji KOBAYASHI" userId="34112ac1-4c34-4e4b-972a-35b76f02b083" providerId="ADAL" clId="{C9FDB4B1-44FE-4F76-BB81-6FEBC015AEE3}" dt="2024-01-02T05:00:06.534" v="2143" actId="22"/>
          <ac:picMkLst>
            <pc:docMk/>
            <pc:sldMk cId="1740675055" sldId="307"/>
            <ac:picMk id="29" creationId="{22DCE837-84E7-7C0F-A458-7C0F52148E00}"/>
          </ac:picMkLst>
        </pc:picChg>
        <pc:picChg chg="add del">
          <ac:chgData name="Reiji KOBAYASHI" userId="34112ac1-4c34-4e4b-972a-35b76f02b083" providerId="ADAL" clId="{C9FDB4B1-44FE-4F76-BB81-6FEBC015AEE3}" dt="2024-01-02T05:00:09.687" v="2145" actId="22"/>
          <ac:picMkLst>
            <pc:docMk/>
            <pc:sldMk cId="1740675055" sldId="307"/>
            <ac:picMk id="31" creationId="{31DDF5EB-F1CF-FE45-4D39-513919BC1468}"/>
          </ac:picMkLst>
        </pc:picChg>
        <pc:picChg chg="add mod ord">
          <ac:chgData name="Reiji KOBAYASHI" userId="34112ac1-4c34-4e4b-972a-35b76f02b083" providerId="ADAL" clId="{C9FDB4B1-44FE-4F76-BB81-6FEBC015AEE3}" dt="2024-01-02T05:00:21.824" v="2146" actId="22"/>
          <ac:picMkLst>
            <pc:docMk/>
            <pc:sldMk cId="1740675055" sldId="307"/>
            <ac:picMk id="33" creationId="{2D275220-F069-498B-95BA-654CE7A542F0}"/>
          </ac:picMkLst>
        </pc:picChg>
      </pc:sldChg>
      <pc:sldChg chg="del">
        <pc:chgData name="Reiji KOBAYASHI" userId="34112ac1-4c34-4e4b-972a-35b76f02b083" providerId="ADAL" clId="{C9FDB4B1-44FE-4F76-BB81-6FEBC015AEE3}" dt="2024-01-02T03:08:24.596" v="1640" actId="2696"/>
        <pc:sldMkLst>
          <pc:docMk/>
          <pc:sldMk cId="1922243901" sldId="308"/>
        </pc:sldMkLst>
      </pc:sldChg>
      <pc:sldChg chg="delSp modSp add mod modClrScheme chgLayout">
        <pc:chgData name="Reiji KOBAYASHI" userId="34112ac1-4c34-4e4b-972a-35b76f02b083" providerId="ADAL" clId="{C9FDB4B1-44FE-4F76-BB81-6FEBC015AEE3}" dt="2024-01-02T04:29:27.974" v="1740"/>
        <pc:sldMkLst>
          <pc:docMk/>
          <pc:sldMk cId="2011660570" sldId="308"/>
        </pc:sldMkLst>
        <pc:spChg chg="mod ord">
          <ac:chgData name="Reiji KOBAYASHI" userId="34112ac1-4c34-4e4b-972a-35b76f02b083" providerId="ADAL" clId="{C9FDB4B1-44FE-4F76-BB81-6FEBC015AEE3}" dt="2024-01-02T04:27:02.941" v="1697" actId="700"/>
          <ac:spMkLst>
            <pc:docMk/>
            <pc:sldMk cId="2011660570" sldId="308"/>
            <ac:spMk id="3" creationId="{00000000-0000-0000-0000-000000000000}"/>
          </ac:spMkLst>
        </pc:spChg>
        <pc:spChg chg="del mod ord">
          <ac:chgData name="Reiji KOBAYASHI" userId="34112ac1-4c34-4e4b-972a-35b76f02b083" providerId="ADAL" clId="{C9FDB4B1-44FE-4F76-BB81-6FEBC015AEE3}" dt="2024-01-02T04:25:20.187" v="1672" actId="478"/>
          <ac:spMkLst>
            <pc:docMk/>
            <pc:sldMk cId="2011660570" sldId="308"/>
            <ac:spMk id="4" creationId="{00000000-0000-0000-0000-000000000000}"/>
          </ac:spMkLst>
        </pc:spChg>
        <pc:spChg chg="mod ord">
          <ac:chgData name="Reiji KOBAYASHI" userId="34112ac1-4c34-4e4b-972a-35b76f02b083" providerId="ADAL" clId="{C9FDB4B1-44FE-4F76-BB81-6FEBC015AEE3}" dt="2024-01-02T04:27:02.941" v="1697" actId="700"/>
          <ac:spMkLst>
            <pc:docMk/>
            <pc:sldMk cId="2011660570" sldId="308"/>
            <ac:spMk id="5" creationId="{00000000-0000-0000-0000-000000000000}"/>
          </ac:spMkLst>
        </pc:spChg>
        <pc:spChg chg="del mod ord">
          <ac:chgData name="Reiji KOBAYASHI" userId="34112ac1-4c34-4e4b-972a-35b76f02b083" providerId="ADAL" clId="{C9FDB4B1-44FE-4F76-BB81-6FEBC015AEE3}" dt="2024-01-02T04:26:34.509" v="1686" actId="478"/>
          <ac:spMkLst>
            <pc:docMk/>
            <pc:sldMk cId="2011660570" sldId="308"/>
            <ac:spMk id="6" creationId="{00000000-0000-0000-0000-000000000000}"/>
          </ac:spMkLst>
        </pc:spChg>
        <pc:spChg chg="mod ord">
          <ac:chgData name="Reiji KOBAYASHI" userId="34112ac1-4c34-4e4b-972a-35b76f02b083" providerId="ADAL" clId="{C9FDB4B1-44FE-4F76-BB81-6FEBC015AEE3}" dt="2024-01-02T04:29:27.974" v="1740"/>
          <ac:spMkLst>
            <pc:docMk/>
            <pc:sldMk cId="2011660570" sldId="308"/>
            <ac:spMk id="7" creationId="{00000000-0000-0000-0000-000000000000}"/>
          </ac:spMkLst>
        </pc:spChg>
        <pc:spChg chg="del mod">
          <ac:chgData name="Reiji KOBAYASHI" userId="34112ac1-4c34-4e4b-972a-35b76f02b083" providerId="ADAL" clId="{C9FDB4B1-44FE-4F76-BB81-6FEBC015AEE3}" dt="2024-01-02T04:26:34.509" v="1688"/>
          <ac:spMkLst>
            <pc:docMk/>
            <pc:sldMk cId="2011660570" sldId="308"/>
            <ac:spMk id="8" creationId="{00000000-0000-0000-0000-000000000000}"/>
          </ac:spMkLst>
        </pc:spChg>
      </pc:sldChg>
      <pc:sldChg chg="addSp delSp modSp add mod modClrScheme chgLayout">
        <pc:chgData name="Reiji KOBAYASHI" userId="34112ac1-4c34-4e4b-972a-35b76f02b083" providerId="ADAL" clId="{C9FDB4B1-44FE-4F76-BB81-6FEBC015AEE3}" dt="2024-01-02T05:03:00.654" v="2182" actId="1076"/>
        <pc:sldMkLst>
          <pc:docMk/>
          <pc:sldMk cId="2079187766" sldId="309"/>
        </pc:sldMkLst>
        <pc:spChg chg="add del mod ord">
          <ac:chgData name="Reiji KOBAYASHI" userId="34112ac1-4c34-4e4b-972a-35b76f02b083" providerId="ADAL" clId="{C9FDB4B1-44FE-4F76-BB81-6FEBC015AEE3}" dt="2024-01-02T04:38:46.070" v="1880"/>
          <ac:spMkLst>
            <pc:docMk/>
            <pc:sldMk cId="2079187766" sldId="309"/>
            <ac:spMk id="2" creationId="{835CE3B9-C18C-74D6-5E75-F4372CC3A576}"/>
          </ac:spMkLst>
        </pc:spChg>
        <pc:spChg chg="mod ord">
          <ac:chgData name="Reiji KOBAYASHI" userId="34112ac1-4c34-4e4b-972a-35b76f02b083" providerId="ADAL" clId="{C9FDB4B1-44FE-4F76-BB81-6FEBC015AEE3}" dt="2024-01-02T05:01:23.522" v="2167"/>
          <ac:spMkLst>
            <pc:docMk/>
            <pc:sldMk cId="2079187766" sldId="309"/>
            <ac:spMk id="4" creationId="{35A876C9-76CD-62F2-A2A5-926E678F0D3E}"/>
          </ac:spMkLst>
        </pc:spChg>
        <pc:spChg chg="del">
          <ac:chgData name="Reiji KOBAYASHI" userId="34112ac1-4c34-4e4b-972a-35b76f02b083" providerId="ADAL" clId="{C9FDB4B1-44FE-4F76-BB81-6FEBC015AEE3}" dt="2024-01-02T04:38:23.555" v="1873" actId="478"/>
          <ac:spMkLst>
            <pc:docMk/>
            <pc:sldMk cId="2079187766" sldId="309"/>
            <ac:spMk id="7" creationId="{423EFE3A-92FD-DB57-4F61-FEA0764CB3AC}"/>
          </ac:spMkLst>
        </pc:spChg>
        <pc:spChg chg="add mod">
          <ac:chgData name="Reiji KOBAYASHI" userId="34112ac1-4c34-4e4b-972a-35b76f02b083" providerId="ADAL" clId="{C9FDB4B1-44FE-4F76-BB81-6FEBC015AEE3}" dt="2024-01-02T05:01:28.705" v="2174" actId="20577"/>
          <ac:spMkLst>
            <pc:docMk/>
            <pc:sldMk cId="2079187766" sldId="309"/>
            <ac:spMk id="8" creationId="{5F3F54A5-8E57-A6C4-0977-4509D222FA27}"/>
          </ac:spMkLst>
        </pc:spChg>
        <pc:spChg chg="add mod">
          <ac:chgData name="Reiji KOBAYASHI" userId="34112ac1-4c34-4e4b-972a-35b76f02b083" providerId="ADAL" clId="{C9FDB4B1-44FE-4F76-BB81-6FEBC015AEE3}" dt="2024-01-02T05:03:00.654" v="2182" actId="1076"/>
          <ac:spMkLst>
            <pc:docMk/>
            <pc:sldMk cId="2079187766" sldId="309"/>
            <ac:spMk id="11" creationId="{18951B50-21A7-4260-CEB2-DEC567F0728C}"/>
          </ac:spMkLst>
        </pc:spChg>
        <pc:spChg chg="add mod">
          <ac:chgData name="Reiji KOBAYASHI" userId="34112ac1-4c34-4e4b-972a-35b76f02b083" providerId="ADAL" clId="{C9FDB4B1-44FE-4F76-BB81-6FEBC015AEE3}" dt="2024-01-02T04:55:32.753" v="2111"/>
          <ac:spMkLst>
            <pc:docMk/>
            <pc:sldMk cId="2079187766" sldId="309"/>
            <ac:spMk id="13" creationId="{DB4D2DBB-932A-0BEF-5191-E13EB4F38533}"/>
          </ac:spMkLst>
        </pc:spChg>
        <pc:spChg chg="del">
          <ac:chgData name="Reiji KOBAYASHI" userId="34112ac1-4c34-4e4b-972a-35b76f02b083" providerId="ADAL" clId="{C9FDB4B1-44FE-4F76-BB81-6FEBC015AEE3}" dt="2024-01-02T04:38:26.850" v="1874" actId="478"/>
          <ac:spMkLst>
            <pc:docMk/>
            <pc:sldMk cId="2079187766" sldId="309"/>
            <ac:spMk id="20" creationId="{6A366E4D-D1CA-570A-9019-07C1662BE093}"/>
          </ac:spMkLst>
        </pc:spChg>
        <pc:picChg chg="del">
          <ac:chgData name="Reiji KOBAYASHI" userId="34112ac1-4c34-4e4b-972a-35b76f02b083" providerId="ADAL" clId="{C9FDB4B1-44FE-4F76-BB81-6FEBC015AEE3}" dt="2024-01-02T04:38:23.555" v="1873" actId="478"/>
          <ac:picMkLst>
            <pc:docMk/>
            <pc:sldMk cId="2079187766" sldId="309"/>
            <ac:picMk id="3" creationId="{162BC42E-9F30-8431-B40E-DDBD31AC8A60}"/>
          </ac:picMkLst>
        </pc:picChg>
        <pc:picChg chg="add mod">
          <ac:chgData name="Reiji KOBAYASHI" userId="34112ac1-4c34-4e4b-972a-35b76f02b083" providerId="ADAL" clId="{C9FDB4B1-44FE-4F76-BB81-6FEBC015AEE3}" dt="2024-01-02T04:38:46.070" v="1880"/>
          <ac:picMkLst>
            <pc:docMk/>
            <pc:sldMk cId="2079187766" sldId="309"/>
            <ac:picMk id="5" creationId="{E66D6CDA-E617-F199-04EA-DB53B0C931C9}"/>
          </ac:picMkLst>
        </pc:picChg>
        <pc:picChg chg="del mod">
          <ac:chgData name="Reiji KOBAYASHI" userId="34112ac1-4c34-4e4b-972a-35b76f02b083" providerId="ADAL" clId="{C9FDB4B1-44FE-4F76-BB81-6FEBC015AEE3}" dt="2024-01-02T04:38:48.059" v="1881" actId="478"/>
          <ac:picMkLst>
            <pc:docMk/>
            <pc:sldMk cId="2079187766" sldId="309"/>
            <ac:picMk id="9" creationId="{A03B3066-6221-8B7A-AE0D-3072D6498E99}"/>
          </ac:picMkLst>
        </pc:picChg>
        <pc:cxnChg chg="add mod">
          <ac:chgData name="Reiji KOBAYASHI" userId="34112ac1-4c34-4e4b-972a-35b76f02b083" providerId="ADAL" clId="{C9FDB4B1-44FE-4F76-BB81-6FEBC015AEE3}" dt="2024-01-02T05:03:00.654" v="2182" actId="1076"/>
          <ac:cxnSpMkLst>
            <pc:docMk/>
            <pc:sldMk cId="2079187766" sldId="309"/>
            <ac:cxnSpMk id="14" creationId="{6B8875A1-6ABE-88D1-99E4-BA14EE5A15C0}"/>
          </ac:cxnSpMkLst>
        </pc:cxnChg>
      </pc:sldChg>
      <pc:sldChg chg="addSp delSp modSp new mod ord modClrScheme chgLayout">
        <pc:chgData name="Reiji KOBAYASHI" userId="34112ac1-4c34-4e4b-972a-35b76f02b083" providerId="ADAL" clId="{C9FDB4B1-44FE-4F76-BB81-6FEBC015AEE3}" dt="2024-01-02T05:14:41.939" v="2854" actId="1076"/>
        <pc:sldMkLst>
          <pc:docMk/>
          <pc:sldMk cId="4082095311" sldId="310"/>
        </pc:sldMkLst>
        <pc:spChg chg="del mod ord">
          <ac:chgData name="Reiji KOBAYASHI" userId="34112ac1-4c34-4e4b-972a-35b76f02b083" providerId="ADAL" clId="{C9FDB4B1-44FE-4F76-BB81-6FEBC015AEE3}" dt="2024-01-02T05:04:36.784" v="2184" actId="700"/>
          <ac:spMkLst>
            <pc:docMk/>
            <pc:sldMk cId="4082095311" sldId="310"/>
            <ac:spMk id="2" creationId="{66DE308A-E9F8-BAF3-41A9-C58F38CF8844}"/>
          </ac:spMkLst>
        </pc:spChg>
        <pc:spChg chg="del mod ord">
          <ac:chgData name="Reiji KOBAYASHI" userId="34112ac1-4c34-4e4b-972a-35b76f02b083" providerId="ADAL" clId="{C9FDB4B1-44FE-4F76-BB81-6FEBC015AEE3}" dt="2024-01-02T05:04:36.784" v="2184" actId="700"/>
          <ac:spMkLst>
            <pc:docMk/>
            <pc:sldMk cId="4082095311" sldId="310"/>
            <ac:spMk id="3" creationId="{2D0CE2E2-70AB-D33A-7AD7-664E805D8E04}"/>
          </ac:spMkLst>
        </pc:spChg>
        <pc:spChg chg="add mod ord">
          <ac:chgData name="Reiji KOBAYASHI" userId="34112ac1-4c34-4e4b-972a-35b76f02b083" providerId="ADAL" clId="{C9FDB4B1-44FE-4F76-BB81-6FEBC015AEE3}" dt="2024-01-02T05:14:11.418" v="2847" actId="700"/>
          <ac:spMkLst>
            <pc:docMk/>
            <pc:sldMk cId="4082095311" sldId="310"/>
            <ac:spMk id="4" creationId="{EF3A033F-A2BA-F9E4-483B-7E3801A5E257}"/>
          </ac:spMkLst>
        </pc:spChg>
        <pc:spChg chg="add del mod ord">
          <ac:chgData name="Reiji KOBAYASHI" userId="34112ac1-4c34-4e4b-972a-35b76f02b083" providerId="ADAL" clId="{C9FDB4B1-44FE-4F76-BB81-6FEBC015AEE3}" dt="2024-01-02T05:14:08.011" v="2846" actId="700"/>
          <ac:spMkLst>
            <pc:docMk/>
            <pc:sldMk cId="4082095311" sldId="310"/>
            <ac:spMk id="5" creationId="{67005CFE-6CE3-2EC2-3602-F5702A7FA8D1}"/>
          </ac:spMkLst>
        </pc:spChg>
        <pc:spChg chg="add del mod ord">
          <ac:chgData name="Reiji KOBAYASHI" userId="34112ac1-4c34-4e4b-972a-35b76f02b083" providerId="ADAL" clId="{C9FDB4B1-44FE-4F76-BB81-6FEBC015AEE3}" dt="2024-01-02T05:05:54.432" v="2187" actId="931"/>
          <ac:spMkLst>
            <pc:docMk/>
            <pc:sldMk cId="4082095311" sldId="310"/>
            <ac:spMk id="6" creationId="{BC94FD80-260A-F7EC-6451-5C472A6BD5C2}"/>
          </ac:spMkLst>
        </pc:spChg>
        <pc:spChg chg="add del mod ord">
          <ac:chgData name="Reiji KOBAYASHI" userId="34112ac1-4c34-4e4b-972a-35b76f02b083" providerId="ADAL" clId="{C9FDB4B1-44FE-4F76-BB81-6FEBC015AEE3}" dt="2024-01-02T05:14:11.418" v="2847" actId="700"/>
          <ac:spMkLst>
            <pc:docMk/>
            <pc:sldMk cId="4082095311" sldId="310"/>
            <ac:spMk id="9" creationId="{F42E1B3A-E11C-C6DA-B06A-40A8ABE2463E}"/>
          </ac:spMkLst>
        </pc:spChg>
        <pc:spChg chg="add mod">
          <ac:chgData name="Reiji KOBAYASHI" userId="34112ac1-4c34-4e4b-972a-35b76f02b083" providerId="ADAL" clId="{C9FDB4B1-44FE-4F76-BB81-6FEBC015AEE3}" dt="2024-01-02T05:14:41.939" v="2854" actId="1076"/>
          <ac:spMkLst>
            <pc:docMk/>
            <pc:sldMk cId="4082095311" sldId="310"/>
            <ac:spMk id="11" creationId="{436756AF-8AAD-8700-1A7C-BE07149A41C1}"/>
          </ac:spMkLst>
        </pc:spChg>
        <pc:picChg chg="add mod ord">
          <ac:chgData name="Reiji KOBAYASHI" userId="34112ac1-4c34-4e4b-972a-35b76f02b083" providerId="ADAL" clId="{C9FDB4B1-44FE-4F76-BB81-6FEBC015AEE3}" dt="2024-01-02T05:14:11.418" v="2847" actId="700"/>
          <ac:picMkLst>
            <pc:docMk/>
            <pc:sldMk cId="4082095311" sldId="310"/>
            <ac:picMk id="8" creationId="{0AD37C87-7A4E-CBD1-3EB6-FA230678A44C}"/>
          </ac:picMkLst>
        </pc:picChg>
      </pc:sldChg>
      <pc:sldChg chg="addSp modSp add mod">
        <pc:chgData name="Reiji KOBAYASHI" userId="34112ac1-4c34-4e4b-972a-35b76f02b083" providerId="ADAL" clId="{C9FDB4B1-44FE-4F76-BB81-6FEBC015AEE3}" dt="2024-01-02T05:34:47.195" v="3279" actId="6549"/>
        <pc:sldMkLst>
          <pc:docMk/>
          <pc:sldMk cId="2343683716" sldId="311"/>
        </pc:sldMkLst>
        <pc:spChg chg="mod">
          <ac:chgData name="Reiji KOBAYASHI" userId="34112ac1-4c34-4e4b-972a-35b76f02b083" providerId="ADAL" clId="{C9FDB4B1-44FE-4F76-BB81-6FEBC015AEE3}" dt="2024-01-02T05:34:47.195" v="3279" actId="6549"/>
          <ac:spMkLst>
            <pc:docMk/>
            <pc:sldMk cId="2343683716" sldId="311"/>
            <ac:spMk id="5" creationId="{66D6293C-B81F-40E5-9753-F6FDD776682A}"/>
          </ac:spMkLst>
        </pc:spChg>
        <pc:picChg chg="mod">
          <ac:chgData name="Reiji KOBAYASHI" userId="34112ac1-4c34-4e4b-972a-35b76f02b083" providerId="ADAL" clId="{C9FDB4B1-44FE-4F76-BB81-6FEBC015AEE3}" dt="2024-01-02T05:24:53.576" v="2902" actId="14826"/>
          <ac:picMkLst>
            <pc:docMk/>
            <pc:sldMk cId="2343683716" sldId="311"/>
            <ac:picMk id="9" creationId="{F5D595B9-DEC2-44DF-9D06-9A974BA0F033}"/>
          </ac:picMkLst>
        </pc:picChg>
        <pc:cxnChg chg="add mod">
          <ac:chgData name="Reiji KOBAYASHI" userId="34112ac1-4c34-4e4b-972a-35b76f02b083" providerId="ADAL" clId="{C9FDB4B1-44FE-4F76-BB81-6FEBC015AEE3}" dt="2024-01-02T05:28:26.885" v="2950" actId="1037"/>
          <ac:cxnSpMkLst>
            <pc:docMk/>
            <pc:sldMk cId="2343683716" sldId="311"/>
            <ac:cxnSpMk id="3" creationId="{BE5D3CBD-5382-1BDA-9A63-2C2995609EC8}"/>
          </ac:cxnSpMkLst>
        </pc:cxnChg>
        <pc:cxnChg chg="add mod">
          <ac:chgData name="Reiji KOBAYASHI" userId="34112ac1-4c34-4e4b-972a-35b76f02b083" providerId="ADAL" clId="{C9FDB4B1-44FE-4F76-BB81-6FEBC015AEE3}" dt="2024-01-02T05:28:38.024" v="2962" actId="1038"/>
          <ac:cxnSpMkLst>
            <pc:docMk/>
            <pc:sldMk cId="2343683716" sldId="311"/>
            <ac:cxnSpMk id="4" creationId="{DDB19A10-D592-006B-D9C3-6C3C52F3E18A}"/>
          </ac:cxnSpMkLst>
        </pc:cxnChg>
      </pc:sldChg>
    </pc:docChg>
  </pc:docChgLst>
  <pc:docChgLst>
    <pc:chgData name="Reiji KOBAYASHI" userId="34112ac1-4c34-4e4b-972a-35b76f02b083" providerId="ADAL" clId="{8EB8D3A3-9D8E-4686-8B66-AC4A91166BFA}"/>
    <pc:docChg chg="undo custSel modSld">
      <pc:chgData name="Reiji KOBAYASHI" userId="34112ac1-4c34-4e4b-972a-35b76f02b083" providerId="ADAL" clId="{8EB8D3A3-9D8E-4686-8B66-AC4A91166BFA}" dt="2022-06-21T05:37:20.073" v="1052" actId="478"/>
      <pc:docMkLst>
        <pc:docMk/>
      </pc:docMkLst>
      <pc:sldChg chg="modSp mod">
        <pc:chgData name="Reiji KOBAYASHI" userId="34112ac1-4c34-4e4b-972a-35b76f02b083" providerId="ADAL" clId="{8EB8D3A3-9D8E-4686-8B66-AC4A91166BFA}" dt="2022-06-21T05:31:12.538" v="1040" actId="1076"/>
        <pc:sldMkLst>
          <pc:docMk/>
          <pc:sldMk cId="4277233714" sldId="265"/>
        </pc:sldMkLst>
        <pc:spChg chg="mod">
          <ac:chgData name="Reiji KOBAYASHI" userId="34112ac1-4c34-4e4b-972a-35b76f02b083" providerId="ADAL" clId="{8EB8D3A3-9D8E-4686-8B66-AC4A91166BFA}" dt="2022-06-21T05:31:12.538" v="1040" actId="1076"/>
          <ac:spMkLst>
            <pc:docMk/>
            <pc:sldMk cId="4277233714" sldId="265"/>
            <ac:spMk id="5" creationId="{79E90764-4BA8-4B76-A90E-3DE3C58FCAE5}"/>
          </ac:spMkLst>
        </pc:spChg>
        <pc:spChg chg="mod">
          <ac:chgData name="Reiji KOBAYASHI" userId="34112ac1-4c34-4e4b-972a-35b76f02b083" providerId="ADAL" clId="{8EB8D3A3-9D8E-4686-8B66-AC4A91166BFA}" dt="2022-06-21T05:30:58.641" v="1023" actId="1076"/>
          <ac:spMkLst>
            <pc:docMk/>
            <pc:sldMk cId="4277233714" sldId="265"/>
            <ac:spMk id="21" creationId="{7E11E81A-194B-4E07-806A-F56A49DA6F21}"/>
          </ac:spMkLst>
        </pc:spChg>
      </pc:sldChg>
      <pc:sldChg chg="modSp mod">
        <pc:chgData name="Reiji KOBAYASHI" userId="34112ac1-4c34-4e4b-972a-35b76f02b083" providerId="ADAL" clId="{8EB8D3A3-9D8E-4686-8B66-AC4A91166BFA}" dt="2022-06-21T05:21:13.761" v="765"/>
        <pc:sldMkLst>
          <pc:docMk/>
          <pc:sldMk cId="749193719" sldId="273"/>
        </pc:sldMkLst>
        <pc:spChg chg="mod">
          <ac:chgData name="Reiji KOBAYASHI" userId="34112ac1-4c34-4e4b-972a-35b76f02b083" providerId="ADAL" clId="{8EB8D3A3-9D8E-4686-8B66-AC4A91166BFA}" dt="2022-06-21T05:21:13.761" v="765"/>
          <ac:spMkLst>
            <pc:docMk/>
            <pc:sldMk cId="749193719" sldId="273"/>
            <ac:spMk id="16" creationId="{4EAEC92C-C230-42FA-AA04-A6EEDE530CB8}"/>
          </ac:spMkLst>
        </pc:spChg>
      </pc:sldChg>
      <pc:sldChg chg="modSp mod">
        <pc:chgData name="Reiji KOBAYASHI" userId="34112ac1-4c34-4e4b-972a-35b76f02b083" providerId="ADAL" clId="{8EB8D3A3-9D8E-4686-8B66-AC4A91166BFA}" dt="2022-06-21T05:29:33.457" v="1022" actId="1076"/>
        <pc:sldMkLst>
          <pc:docMk/>
          <pc:sldMk cId="4253402532" sldId="283"/>
        </pc:sldMkLst>
        <pc:spChg chg="mod">
          <ac:chgData name="Reiji KOBAYASHI" userId="34112ac1-4c34-4e4b-972a-35b76f02b083" providerId="ADAL" clId="{8EB8D3A3-9D8E-4686-8B66-AC4A91166BFA}" dt="2022-06-21T05:29:33.457" v="1022" actId="1076"/>
          <ac:spMkLst>
            <pc:docMk/>
            <pc:sldMk cId="4253402532" sldId="283"/>
            <ac:spMk id="33" creationId="{586AE766-6CE5-4BFA-9101-23126C18E33E}"/>
          </ac:spMkLst>
        </pc:spChg>
      </pc:sldChg>
      <pc:sldChg chg="modSp mod">
        <pc:chgData name="Reiji KOBAYASHI" userId="34112ac1-4c34-4e4b-972a-35b76f02b083" providerId="ADAL" clId="{8EB8D3A3-9D8E-4686-8B66-AC4A91166BFA}" dt="2022-06-21T05:07:41.739" v="16" actId="14100"/>
        <pc:sldMkLst>
          <pc:docMk/>
          <pc:sldMk cId="1912400941" sldId="288"/>
        </pc:sldMkLst>
        <pc:spChg chg="mod">
          <ac:chgData name="Reiji KOBAYASHI" userId="34112ac1-4c34-4e4b-972a-35b76f02b083" providerId="ADAL" clId="{8EB8D3A3-9D8E-4686-8B66-AC4A91166BFA}" dt="2022-06-21T05:07:25.344" v="15" actId="14100"/>
          <ac:spMkLst>
            <pc:docMk/>
            <pc:sldMk cId="1912400941" sldId="288"/>
            <ac:spMk id="15" creationId="{45DBA688-67AE-42CC-956D-EEC867FE170A}"/>
          </ac:spMkLst>
        </pc:spChg>
        <pc:cxnChg chg="mod">
          <ac:chgData name="Reiji KOBAYASHI" userId="34112ac1-4c34-4e4b-972a-35b76f02b083" providerId="ADAL" clId="{8EB8D3A3-9D8E-4686-8B66-AC4A91166BFA}" dt="2022-06-21T05:07:41.739" v="16" actId="14100"/>
          <ac:cxnSpMkLst>
            <pc:docMk/>
            <pc:sldMk cId="1912400941" sldId="288"/>
            <ac:cxnSpMk id="24" creationId="{2E7504B1-46F8-47FD-AE00-C28B380F6AA6}"/>
          </ac:cxnSpMkLst>
        </pc:cxnChg>
      </pc:sldChg>
      <pc:sldChg chg="addSp delSp modSp mod">
        <pc:chgData name="Reiji KOBAYASHI" userId="34112ac1-4c34-4e4b-972a-35b76f02b083" providerId="ADAL" clId="{8EB8D3A3-9D8E-4686-8B66-AC4A91166BFA}" dt="2022-06-21T05:19:24.684" v="707"/>
        <pc:sldMkLst>
          <pc:docMk/>
          <pc:sldMk cId="1255591680" sldId="289"/>
        </pc:sldMkLst>
        <pc:spChg chg="add del mod">
          <ac:chgData name="Reiji KOBAYASHI" userId="34112ac1-4c34-4e4b-972a-35b76f02b083" providerId="ADAL" clId="{8EB8D3A3-9D8E-4686-8B66-AC4A91166BFA}" dt="2022-06-21T05:13:45.128" v="356" actId="478"/>
          <ac:spMkLst>
            <pc:docMk/>
            <pc:sldMk cId="1255591680" sldId="289"/>
            <ac:spMk id="3" creationId="{8090002B-4F21-193B-DB04-8800C149A70B}"/>
          </ac:spMkLst>
        </pc:spChg>
        <pc:spChg chg="mod">
          <ac:chgData name="Reiji KOBAYASHI" userId="34112ac1-4c34-4e4b-972a-35b76f02b083" providerId="ADAL" clId="{8EB8D3A3-9D8E-4686-8B66-AC4A91166BFA}" dt="2022-06-21T05:16:58.960" v="638" actId="1076"/>
          <ac:spMkLst>
            <pc:docMk/>
            <pc:sldMk cId="1255591680" sldId="289"/>
            <ac:spMk id="10" creationId="{58CC2627-E4C3-4F35-93C0-28472298117C}"/>
          </ac:spMkLst>
        </pc:spChg>
        <pc:spChg chg="add mod">
          <ac:chgData name="Reiji KOBAYASHI" userId="34112ac1-4c34-4e4b-972a-35b76f02b083" providerId="ADAL" clId="{8EB8D3A3-9D8E-4686-8B66-AC4A91166BFA}" dt="2022-06-21T05:19:24.684" v="707"/>
          <ac:spMkLst>
            <pc:docMk/>
            <pc:sldMk cId="1255591680" sldId="289"/>
            <ac:spMk id="11" creationId="{00975401-EE60-C322-36FE-854E5A66A2F9}"/>
          </ac:spMkLst>
        </pc:spChg>
      </pc:sldChg>
      <pc:sldChg chg="addSp delSp modSp mod">
        <pc:chgData name="Reiji KOBAYASHI" userId="34112ac1-4c34-4e4b-972a-35b76f02b083" providerId="ADAL" clId="{8EB8D3A3-9D8E-4686-8B66-AC4A91166BFA}" dt="2022-06-21T05:26:38.645" v="993" actId="14100"/>
        <pc:sldMkLst>
          <pc:docMk/>
          <pc:sldMk cId="3398404463" sldId="294"/>
        </pc:sldMkLst>
        <pc:spChg chg="mod">
          <ac:chgData name="Reiji KOBAYASHI" userId="34112ac1-4c34-4e4b-972a-35b76f02b083" providerId="ADAL" clId="{8EB8D3A3-9D8E-4686-8B66-AC4A91166BFA}" dt="2022-06-21T05:25:48.587" v="885"/>
          <ac:spMkLst>
            <pc:docMk/>
            <pc:sldMk cId="3398404463" sldId="294"/>
            <ac:spMk id="3" creationId="{987C71CF-66E8-685C-4DC6-93A17D02B78B}"/>
          </ac:spMkLst>
        </pc:spChg>
        <pc:spChg chg="add mod">
          <ac:chgData name="Reiji KOBAYASHI" userId="34112ac1-4c34-4e4b-972a-35b76f02b083" providerId="ADAL" clId="{8EB8D3A3-9D8E-4686-8B66-AC4A91166BFA}" dt="2022-06-21T05:25:16.358" v="869"/>
          <ac:spMkLst>
            <pc:docMk/>
            <pc:sldMk cId="3398404463" sldId="294"/>
            <ac:spMk id="6" creationId="{19EFCE74-C374-2021-A5B6-4AAD11547D2C}"/>
          </ac:spMkLst>
        </pc:spChg>
        <pc:spChg chg="mod">
          <ac:chgData name="Reiji KOBAYASHI" userId="34112ac1-4c34-4e4b-972a-35b76f02b083" providerId="ADAL" clId="{8EB8D3A3-9D8E-4686-8B66-AC4A91166BFA}" dt="2022-06-21T05:26:38.645" v="993" actId="14100"/>
          <ac:spMkLst>
            <pc:docMk/>
            <pc:sldMk cId="3398404463" sldId="294"/>
            <ac:spMk id="9" creationId="{D0FAC0B3-D6B3-A958-6ACB-0CB983EB8E31}"/>
          </ac:spMkLst>
        </pc:spChg>
        <pc:spChg chg="mod">
          <ac:chgData name="Reiji KOBAYASHI" userId="34112ac1-4c34-4e4b-972a-35b76f02b083" providerId="ADAL" clId="{8EB8D3A3-9D8E-4686-8B66-AC4A91166BFA}" dt="2022-06-21T05:24:48.525" v="849" actId="1076"/>
          <ac:spMkLst>
            <pc:docMk/>
            <pc:sldMk cId="3398404463" sldId="294"/>
            <ac:spMk id="12" creationId="{5ED95642-B500-40E5-8645-54029D892CB3}"/>
          </ac:spMkLst>
        </pc:spChg>
        <pc:spChg chg="add del mod">
          <ac:chgData name="Reiji KOBAYASHI" userId="34112ac1-4c34-4e4b-972a-35b76f02b083" providerId="ADAL" clId="{8EB8D3A3-9D8E-4686-8B66-AC4A91166BFA}" dt="2022-06-21T05:23:37.845" v="772" actId="478"/>
          <ac:spMkLst>
            <pc:docMk/>
            <pc:sldMk cId="3398404463" sldId="294"/>
            <ac:spMk id="13" creationId="{68622665-1F9C-AA7B-0005-546162FE29B8}"/>
          </ac:spMkLst>
        </pc:spChg>
        <pc:spChg chg="mod">
          <ac:chgData name="Reiji KOBAYASHI" userId="34112ac1-4c34-4e4b-972a-35b76f02b083" providerId="ADAL" clId="{8EB8D3A3-9D8E-4686-8B66-AC4A91166BFA}" dt="2022-06-21T05:26:17.283" v="949"/>
          <ac:spMkLst>
            <pc:docMk/>
            <pc:sldMk cId="3398404463" sldId="294"/>
            <ac:spMk id="15" creationId="{D4511BFF-0AEE-D84E-5DFF-F8D509FAB829}"/>
          </ac:spMkLst>
        </pc:spChg>
        <pc:picChg chg="mod">
          <ac:chgData name="Reiji KOBAYASHI" userId="34112ac1-4c34-4e4b-972a-35b76f02b083" providerId="ADAL" clId="{8EB8D3A3-9D8E-4686-8B66-AC4A91166BFA}" dt="2022-06-21T05:23:10.611" v="768" actId="1076"/>
          <ac:picMkLst>
            <pc:docMk/>
            <pc:sldMk cId="3398404463" sldId="294"/>
            <ac:picMk id="4" creationId="{8DE1EF64-D49E-4688-817D-87EB4D775562}"/>
          </ac:picMkLst>
        </pc:picChg>
      </pc:sldChg>
      <pc:sldChg chg="addSp delSp modSp mod">
        <pc:chgData name="Reiji KOBAYASHI" userId="34112ac1-4c34-4e4b-972a-35b76f02b083" providerId="ADAL" clId="{8EB8D3A3-9D8E-4686-8B66-AC4A91166BFA}" dt="2022-06-21T05:37:20.073" v="1052" actId="478"/>
        <pc:sldMkLst>
          <pc:docMk/>
          <pc:sldMk cId="1859156216" sldId="299"/>
        </pc:sldMkLst>
        <pc:spChg chg="add del">
          <ac:chgData name="Reiji KOBAYASHI" userId="34112ac1-4c34-4e4b-972a-35b76f02b083" providerId="ADAL" clId="{8EB8D3A3-9D8E-4686-8B66-AC4A91166BFA}" dt="2022-06-21T05:37:20.073" v="1052" actId="478"/>
          <ac:spMkLst>
            <pc:docMk/>
            <pc:sldMk cId="1859156216" sldId="299"/>
            <ac:spMk id="10" creationId="{2823E855-95C7-D9C3-111B-B268B8D6FAB1}"/>
          </ac:spMkLst>
        </pc:spChg>
        <pc:spChg chg="mod">
          <ac:chgData name="Reiji KOBAYASHI" userId="34112ac1-4c34-4e4b-972a-35b76f02b083" providerId="ADAL" clId="{8EB8D3A3-9D8E-4686-8B66-AC4A91166BFA}" dt="2022-06-21T05:33:07.164" v="1049" actId="1076"/>
          <ac:spMkLst>
            <pc:docMk/>
            <pc:sldMk cId="1859156216" sldId="299"/>
            <ac:spMk id="12" creationId="{B67158F2-28B2-5893-C9FD-1C8A20EC12A9}"/>
          </ac:spMkLst>
        </pc:spChg>
        <pc:spChg chg="add del">
          <ac:chgData name="Reiji KOBAYASHI" userId="34112ac1-4c34-4e4b-972a-35b76f02b083" providerId="ADAL" clId="{8EB8D3A3-9D8E-4686-8B66-AC4A91166BFA}" dt="2022-06-21T05:37:20.073" v="1052" actId="478"/>
          <ac:spMkLst>
            <pc:docMk/>
            <pc:sldMk cId="1859156216" sldId="299"/>
            <ac:spMk id="13" creationId="{A8D40A55-618A-C74E-9071-AF25050C7CCD}"/>
          </ac:spMkLst>
        </pc:spChg>
        <pc:spChg chg="mod">
          <ac:chgData name="Reiji KOBAYASHI" userId="34112ac1-4c34-4e4b-972a-35b76f02b083" providerId="ADAL" clId="{8EB8D3A3-9D8E-4686-8B66-AC4A91166BFA}" dt="2022-06-21T05:33:01.510" v="1048" actId="1076"/>
          <ac:spMkLst>
            <pc:docMk/>
            <pc:sldMk cId="1859156216" sldId="299"/>
            <ac:spMk id="14" creationId="{771EACD8-E49D-9FD6-B4A0-236438237101}"/>
          </ac:spMkLst>
        </pc:spChg>
        <pc:picChg chg="add del">
          <ac:chgData name="Reiji KOBAYASHI" userId="34112ac1-4c34-4e4b-972a-35b76f02b083" providerId="ADAL" clId="{8EB8D3A3-9D8E-4686-8B66-AC4A91166BFA}" dt="2022-06-21T05:37:17.314" v="1051" actId="478"/>
          <ac:picMkLst>
            <pc:docMk/>
            <pc:sldMk cId="1859156216" sldId="299"/>
            <ac:picMk id="6" creationId="{67A382D1-6A9E-4245-BC89-78679A13409B}"/>
          </ac:picMkLst>
        </pc:picChg>
      </pc:sldChg>
      <pc:sldChg chg="modSp mod">
        <pc:chgData name="Reiji KOBAYASHI" userId="34112ac1-4c34-4e4b-972a-35b76f02b083" providerId="ADAL" clId="{8EB8D3A3-9D8E-4686-8B66-AC4A91166BFA}" dt="2022-06-21T05:27:18.659" v="1005" actId="1076"/>
        <pc:sldMkLst>
          <pc:docMk/>
          <pc:sldMk cId="839248866" sldId="306"/>
        </pc:sldMkLst>
        <pc:spChg chg="mod">
          <ac:chgData name="Reiji KOBAYASHI" userId="34112ac1-4c34-4e4b-972a-35b76f02b083" providerId="ADAL" clId="{8EB8D3A3-9D8E-4686-8B66-AC4A91166BFA}" dt="2022-06-21T05:27:18.659" v="1005" actId="1076"/>
          <ac:spMkLst>
            <pc:docMk/>
            <pc:sldMk cId="839248866" sldId="306"/>
            <ac:spMk id="35" creationId="{DCC26918-9480-933A-7111-EAB8FF498D4F}"/>
          </ac:spMkLst>
        </pc:spChg>
      </pc:sldChg>
    </pc:docChg>
  </pc:docChgLst>
  <pc:docChgLst>
    <pc:chgData name="Reiji KOBAYASHI" userId="6a7beca970407859" providerId="LiveId" clId="{5D57BFE7-A8EC-4446-B393-E0DC3971C93B}"/>
    <pc:docChg chg="modSld">
      <pc:chgData name="Reiji KOBAYASHI" userId="6a7beca970407859" providerId="LiveId" clId="{5D57BFE7-A8EC-4446-B393-E0DC3971C93B}" dt="2019-06-19T02:36:43.508" v="84"/>
      <pc:docMkLst>
        <pc:docMk/>
      </pc:docMkLst>
      <pc:sldChg chg="modSp">
        <pc:chgData name="Reiji KOBAYASHI" userId="6a7beca970407859" providerId="LiveId" clId="{5D57BFE7-A8EC-4446-B393-E0DC3971C93B}" dt="2019-06-19T02:36:07.258" v="69"/>
        <pc:sldMkLst>
          <pc:docMk/>
          <pc:sldMk cId="749193719" sldId="273"/>
        </pc:sldMkLst>
        <pc:spChg chg="mod">
          <ac:chgData name="Reiji KOBAYASHI" userId="6a7beca970407859" providerId="LiveId" clId="{5D57BFE7-A8EC-4446-B393-E0DC3971C93B}" dt="2019-06-19T02:36:07.258" v="69"/>
          <ac:spMkLst>
            <pc:docMk/>
            <pc:sldMk cId="749193719" sldId="273"/>
            <ac:spMk id="2" creationId="{DA9E17F9-EC1E-40B0-8C66-49516FE9881E}"/>
          </ac:spMkLst>
        </pc:spChg>
      </pc:sldChg>
      <pc:sldChg chg="modSp">
        <pc:chgData name="Reiji KOBAYASHI" userId="6a7beca970407859" providerId="LiveId" clId="{5D57BFE7-A8EC-4446-B393-E0DC3971C93B}" dt="2019-06-19T02:36:43.508" v="84"/>
        <pc:sldMkLst>
          <pc:docMk/>
          <pc:sldMk cId="1912400941" sldId="288"/>
        </pc:sldMkLst>
        <pc:spChg chg="mod">
          <ac:chgData name="Reiji KOBAYASHI" userId="6a7beca970407859" providerId="LiveId" clId="{5D57BFE7-A8EC-4446-B393-E0DC3971C93B}" dt="2019-06-19T02:36:43.508" v="84"/>
          <ac:spMkLst>
            <pc:docMk/>
            <pc:sldMk cId="1912400941" sldId="288"/>
            <ac:spMk id="23" creationId="{6E95F953-084E-4C50-989A-0BDA22CADC04}"/>
          </ac:spMkLst>
        </pc:spChg>
      </pc:sldChg>
      <pc:sldChg chg="delSp modSp">
        <pc:chgData name="Reiji KOBAYASHI" userId="6a7beca970407859" providerId="LiveId" clId="{5D57BFE7-A8EC-4446-B393-E0DC3971C93B}" dt="2019-06-19T02:02:36.446" v="18" actId="1038"/>
        <pc:sldMkLst>
          <pc:docMk/>
          <pc:sldMk cId="3887921263" sldId="302"/>
        </pc:sldMkLst>
        <pc:spChg chg="mod topLvl">
          <ac:chgData name="Reiji KOBAYASHI" userId="6a7beca970407859" providerId="LiveId" clId="{5D57BFE7-A8EC-4446-B393-E0DC3971C93B}" dt="2019-06-19T02:02:08.112" v="0" actId="165"/>
          <ac:spMkLst>
            <pc:docMk/>
            <pc:sldMk cId="3887921263" sldId="302"/>
            <ac:spMk id="12" creationId="{76907AA8-6CE1-4D90-948A-6AA625CD86C8}"/>
          </ac:spMkLst>
        </pc:spChg>
        <pc:spChg chg="mod topLvl">
          <ac:chgData name="Reiji KOBAYASHI" userId="6a7beca970407859" providerId="LiveId" clId="{5D57BFE7-A8EC-4446-B393-E0DC3971C93B}" dt="2019-06-19T02:02:08.112" v="0" actId="165"/>
          <ac:spMkLst>
            <pc:docMk/>
            <pc:sldMk cId="3887921263" sldId="302"/>
            <ac:spMk id="18" creationId="{1906A116-0B66-4E08-B55E-A1456C30E246}"/>
          </ac:spMkLst>
        </pc:spChg>
        <pc:spChg chg="mod topLvl">
          <ac:chgData name="Reiji KOBAYASHI" userId="6a7beca970407859" providerId="LiveId" clId="{5D57BFE7-A8EC-4446-B393-E0DC3971C93B}" dt="2019-06-19T02:02:08.112" v="0" actId="165"/>
          <ac:spMkLst>
            <pc:docMk/>
            <pc:sldMk cId="3887921263" sldId="302"/>
            <ac:spMk id="19" creationId="{5AC87EF7-96DD-4785-90E0-8FE3DEB98561}"/>
          </ac:spMkLst>
        </pc:spChg>
        <pc:grpChg chg="del">
          <ac:chgData name="Reiji KOBAYASHI" userId="6a7beca970407859" providerId="LiveId" clId="{5D57BFE7-A8EC-4446-B393-E0DC3971C93B}" dt="2019-06-19T02:02:08.112" v="0" actId="165"/>
          <ac:grpSpMkLst>
            <pc:docMk/>
            <pc:sldMk cId="3887921263" sldId="302"/>
            <ac:grpSpMk id="3" creationId="{852FEFB7-6C5D-42C2-A5F5-B77603A9F584}"/>
          </ac:grpSpMkLst>
        </pc:grpChg>
        <pc:picChg chg="mod topLvl">
          <ac:chgData name="Reiji KOBAYASHI" userId="6a7beca970407859" providerId="LiveId" clId="{5D57BFE7-A8EC-4446-B393-E0DC3971C93B}" dt="2019-06-19T02:02:08.112" v="0" actId="165"/>
          <ac:picMkLst>
            <pc:docMk/>
            <pc:sldMk cId="3887921263" sldId="302"/>
            <ac:picMk id="8" creationId="{5BFD658B-B57E-4F6D-9E53-28C86DF1E6BA}"/>
          </ac:picMkLst>
        </pc:picChg>
        <pc:cxnChg chg="mod topLvl">
          <ac:chgData name="Reiji KOBAYASHI" userId="6a7beca970407859" providerId="LiveId" clId="{5D57BFE7-A8EC-4446-B393-E0DC3971C93B}" dt="2019-06-19T02:02:36.446" v="18" actId="1038"/>
          <ac:cxnSpMkLst>
            <pc:docMk/>
            <pc:sldMk cId="3887921263" sldId="302"/>
            <ac:cxnSpMk id="16" creationId="{0CCCF888-6CC5-4303-B533-8545A9223934}"/>
          </ac:cxnSpMkLst>
        </pc:cxnChg>
      </pc:sldChg>
    </pc:docChg>
  </pc:docChgLst>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Reiji KOBAYASHI" userId="34112ac1-4c34-4e4b-972a-35b76f02b083" providerId="ADAL" clId="{0AC8ADC0-EB51-401F-9642-78CE48FAD1D5}"/>
    <pc:docChg chg="undo custSel modSld">
      <pc:chgData name="Reiji KOBAYASHI" userId="34112ac1-4c34-4e4b-972a-35b76f02b083" providerId="ADAL" clId="{0AC8ADC0-EB51-401F-9642-78CE48FAD1D5}" dt="2024-01-02T13:36:33.704" v="340" actId="1076"/>
      <pc:docMkLst>
        <pc:docMk/>
      </pc:docMkLst>
      <pc:sldChg chg="addSp modSp mod modShow">
        <pc:chgData name="Reiji KOBAYASHI" userId="34112ac1-4c34-4e4b-972a-35b76f02b083" providerId="ADAL" clId="{0AC8ADC0-EB51-401F-9642-78CE48FAD1D5}" dt="2024-01-02T13:36:33.704" v="340" actId="1076"/>
        <pc:sldMkLst>
          <pc:docMk/>
          <pc:sldMk cId="4194968346" sldId="297"/>
        </pc:sldMkLst>
        <pc:spChg chg="add mod">
          <ac:chgData name="Reiji KOBAYASHI" userId="34112ac1-4c34-4e4b-972a-35b76f02b083" providerId="ADAL" clId="{0AC8ADC0-EB51-401F-9642-78CE48FAD1D5}" dt="2024-01-02T13:36:33.704" v="340" actId="1076"/>
          <ac:spMkLst>
            <pc:docMk/>
            <pc:sldMk cId="4194968346" sldId="297"/>
            <ac:spMk id="3" creationId="{7C6518B6-BFAD-9970-390B-7528278F1C7F}"/>
          </ac:spMkLst>
        </pc:spChg>
        <pc:picChg chg="mod">
          <ac:chgData name="Reiji KOBAYASHI" userId="34112ac1-4c34-4e4b-972a-35b76f02b083" providerId="ADAL" clId="{0AC8ADC0-EB51-401F-9642-78CE48FAD1D5}" dt="2024-01-02T13:35:00.451" v="217" actId="1076"/>
          <ac:picMkLst>
            <pc:docMk/>
            <pc:sldMk cId="4194968346" sldId="297"/>
            <ac:picMk id="5" creationId="{8FD64259-1A4D-07CF-EDC2-6D1AFF47A679}"/>
          </ac:picMkLst>
        </pc:pic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Reiji KOBAYASHI" userId="34112ac1-4c34-4e4b-972a-35b76f02b083" providerId="ADAL" clId="{BDD19DBF-2EE4-4FA3-9589-1D99284D3732}"/>
    <pc:docChg chg="undo redo custSel addSld delSld modSld">
      <pc:chgData name="Reiji KOBAYASHI" userId="34112ac1-4c34-4e4b-972a-35b76f02b083" providerId="ADAL" clId="{BDD19DBF-2EE4-4FA3-9589-1D99284D3732}" dt="2022-06-21T04:26:23.390" v="2609" actId="47"/>
      <pc:docMkLst>
        <pc:docMk/>
      </pc:docMkLst>
      <pc:sldChg chg="addSp delSp modSp mod">
        <pc:chgData name="Reiji KOBAYASHI" userId="34112ac1-4c34-4e4b-972a-35b76f02b083" providerId="ADAL" clId="{BDD19DBF-2EE4-4FA3-9589-1D99284D3732}" dt="2022-06-21T02:11:08.826" v="1805" actId="1038"/>
        <pc:sldMkLst>
          <pc:docMk/>
          <pc:sldMk cId="3960897610" sldId="264"/>
        </pc:sldMkLst>
        <pc:spChg chg="mod">
          <ac:chgData name="Reiji KOBAYASHI" userId="34112ac1-4c34-4e4b-972a-35b76f02b083" providerId="ADAL" clId="{BDD19DBF-2EE4-4FA3-9589-1D99284D3732}" dt="2022-06-20T09:12:58.871" v="7"/>
          <ac:spMkLst>
            <pc:docMk/>
            <pc:sldMk cId="3960897610" sldId="264"/>
            <ac:spMk id="12" creationId="{24CD7BC7-407E-40CE-93ED-8E403C52B8D6}"/>
          </ac:spMkLst>
        </pc:spChg>
        <pc:spChg chg="mod topLvl">
          <ac:chgData name="Reiji KOBAYASHI" userId="34112ac1-4c34-4e4b-972a-35b76f02b083" providerId="ADAL" clId="{BDD19DBF-2EE4-4FA3-9589-1D99284D3732}" dt="2022-06-21T02:10:47.921" v="1795" actId="165"/>
          <ac:spMkLst>
            <pc:docMk/>
            <pc:sldMk cId="3960897610" sldId="264"/>
            <ac:spMk id="13" creationId="{7E9C5FE7-8509-4CB7-8183-9905F784625C}"/>
          </ac:spMkLst>
        </pc:spChg>
        <pc:spChg chg="mod">
          <ac:chgData name="Reiji KOBAYASHI" userId="34112ac1-4c34-4e4b-972a-35b76f02b083" providerId="ADAL" clId="{BDD19DBF-2EE4-4FA3-9589-1D99284D3732}" dt="2022-06-21T02:11:08.826" v="1805" actId="1038"/>
          <ac:spMkLst>
            <pc:docMk/>
            <pc:sldMk cId="3960897610" sldId="264"/>
            <ac:spMk id="15" creationId="{1B56261E-070B-4562-BB9F-69642DAEB5E3}"/>
          </ac:spMkLst>
        </pc:spChg>
        <pc:spChg chg="del">
          <ac:chgData name="Reiji KOBAYASHI" userId="34112ac1-4c34-4e4b-972a-35b76f02b083" providerId="ADAL" clId="{BDD19DBF-2EE4-4FA3-9589-1D99284D3732}" dt="2022-06-21T01:34:35.385" v="1741" actId="478"/>
          <ac:spMkLst>
            <pc:docMk/>
            <pc:sldMk cId="3960897610" sldId="264"/>
            <ac:spMk id="17" creationId="{449668B8-1ACF-49F6-B13D-8824563D31C4}"/>
          </ac:spMkLst>
        </pc:spChg>
        <pc:spChg chg="del">
          <ac:chgData name="Reiji KOBAYASHI" userId="34112ac1-4c34-4e4b-972a-35b76f02b083" providerId="ADAL" clId="{BDD19DBF-2EE4-4FA3-9589-1D99284D3732}" dt="2022-06-21T01:34:32.235" v="1740" actId="478"/>
          <ac:spMkLst>
            <pc:docMk/>
            <pc:sldMk cId="3960897610" sldId="264"/>
            <ac:spMk id="19" creationId="{7D6C6DBF-47C2-4FCF-9751-55363EA7E236}"/>
          </ac:spMkLst>
        </pc:spChg>
        <pc:spChg chg="del">
          <ac:chgData name="Reiji KOBAYASHI" userId="34112ac1-4c34-4e4b-972a-35b76f02b083" providerId="ADAL" clId="{BDD19DBF-2EE4-4FA3-9589-1D99284D3732}" dt="2022-06-21T01:34:32.235" v="1740" actId="478"/>
          <ac:spMkLst>
            <pc:docMk/>
            <pc:sldMk cId="3960897610" sldId="264"/>
            <ac:spMk id="20" creationId="{B93C4635-CF12-4F63-8EB3-6B0DF11CAAA0}"/>
          </ac:spMkLst>
        </pc:spChg>
        <pc:spChg chg="mod topLvl">
          <ac:chgData name="Reiji KOBAYASHI" userId="34112ac1-4c34-4e4b-972a-35b76f02b083" providerId="ADAL" clId="{BDD19DBF-2EE4-4FA3-9589-1D99284D3732}" dt="2022-06-21T02:10:47.921" v="1795" actId="165"/>
          <ac:spMkLst>
            <pc:docMk/>
            <pc:sldMk cId="3960897610" sldId="264"/>
            <ac:spMk id="21" creationId="{06BC00A6-F59B-4CA2-A8B0-03FA32BDDA72}"/>
          </ac:spMkLst>
        </pc:spChg>
        <pc:grpChg chg="add del mod">
          <ac:chgData name="Reiji KOBAYASHI" userId="34112ac1-4c34-4e4b-972a-35b76f02b083" providerId="ADAL" clId="{BDD19DBF-2EE4-4FA3-9589-1D99284D3732}" dt="2022-06-21T02:10:47.921" v="1795" actId="165"/>
          <ac:grpSpMkLst>
            <pc:docMk/>
            <pc:sldMk cId="3960897610" sldId="264"/>
            <ac:grpSpMk id="3" creationId="{E4623544-E51D-4B61-FBE6-8EE6DBF3823D}"/>
          </ac:grpSpMkLst>
        </pc:grpChg>
        <pc:picChg chg="mod">
          <ac:chgData name="Reiji KOBAYASHI" userId="34112ac1-4c34-4e4b-972a-35b76f02b083" providerId="ADAL" clId="{BDD19DBF-2EE4-4FA3-9589-1D99284D3732}" dt="2022-06-21T02:08:28.563" v="1747" actId="1076"/>
          <ac:picMkLst>
            <pc:docMk/>
            <pc:sldMk cId="3960897610" sldId="264"/>
            <ac:picMk id="4" creationId="{581C3F26-515E-433A-8277-432CCB5D0FFE}"/>
          </ac:picMkLst>
        </pc:picChg>
        <pc:picChg chg="del">
          <ac:chgData name="Reiji KOBAYASHI" userId="34112ac1-4c34-4e4b-972a-35b76f02b083" providerId="ADAL" clId="{BDD19DBF-2EE4-4FA3-9589-1D99284D3732}" dt="2022-06-21T01:34:35.385" v="1741" actId="478"/>
          <ac:picMkLst>
            <pc:docMk/>
            <pc:sldMk cId="3960897610" sldId="264"/>
            <ac:picMk id="16" creationId="{90F932E8-7F74-4EC4-8678-5ECACEE6BB3A}"/>
          </ac:picMkLst>
        </pc:picChg>
        <pc:cxnChg chg="mod">
          <ac:chgData name="Reiji KOBAYASHI" userId="34112ac1-4c34-4e4b-972a-35b76f02b083" providerId="ADAL" clId="{BDD19DBF-2EE4-4FA3-9589-1D99284D3732}" dt="2022-06-21T02:10:57.284" v="1797" actId="14100"/>
          <ac:cxnSpMkLst>
            <pc:docMk/>
            <pc:sldMk cId="3960897610" sldId="264"/>
            <ac:cxnSpMk id="9" creationId="{4516A515-033C-4C40-9E4A-8AD97134BA03}"/>
          </ac:cxnSpMkLst>
        </pc:cxnChg>
        <pc:cxnChg chg="del mod">
          <ac:chgData name="Reiji KOBAYASHI" userId="34112ac1-4c34-4e4b-972a-35b76f02b083" providerId="ADAL" clId="{BDD19DBF-2EE4-4FA3-9589-1D99284D3732}" dt="2022-06-21T01:34:37.762" v="1742" actId="478"/>
          <ac:cxnSpMkLst>
            <pc:docMk/>
            <pc:sldMk cId="3960897610" sldId="264"/>
            <ac:cxnSpMk id="22" creationId="{F710AEBE-CC64-4286-99DE-DB1B28C184DC}"/>
          </ac:cxnSpMkLst>
        </pc:cxnChg>
      </pc:sldChg>
      <pc:sldChg chg="modSp mod">
        <pc:chgData name="Reiji KOBAYASHI" userId="34112ac1-4c34-4e4b-972a-35b76f02b083" providerId="ADAL" clId="{BDD19DBF-2EE4-4FA3-9589-1D99284D3732}" dt="2022-06-21T02:34:24.573" v="1891"/>
        <pc:sldMkLst>
          <pc:docMk/>
          <pc:sldMk cId="4277233714" sldId="265"/>
        </pc:sldMkLst>
        <pc:spChg chg="mod">
          <ac:chgData name="Reiji KOBAYASHI" userId="34112ac1-4c34-4e4b-972a-35b76f02b083" providerId="ADAL" clId="{BDD19DBF-2EE4-4FA3-9589-1D99284D3732}" dt="2022-06-21T02:29:44.792" v="1816" actId="20577"/>
          <ac:spMkLst>
            <pc:docMk/>
            <pc:sldMk cId="4277233714" sldId="265"/>
            <ac:spMk id="21" creationId="{7E11E81A-194B-4E07-806A-F56A49DA6F21}"/>
          </ac:spMkLst>
        </pc:spChg>
        <pc:spChg chg="mod">
          <ac:chgData name="Reiji KOBAYASHI" userId="34112ac1-4c34-4e4b-972a-35b76f02b083" providerId="ADAL" clId="{BDD19DBF-2EE4-4FA3-9589-1D99284D3732}" dt="2022-06-21T02:33:35.618" v="1878" actId="206"/>
          <ac:spMkLst>
            <pc:docMk/>
            <pc:sldMk cId="4277233714" sldId="265"/>
            <ac:spMk id="28" creationId="{4D62D9DF-3B4A-4719-A6A8-61471A3F8E72}"/>
          </ac:spMkLst>
        </pc:spChg>
        <pc:spChg chg="mod">
          <ac:chgData name="Reiji KOBAYASHI" userId="34112ac1-4c34-4e4b-972a-35b76f02b083" providerId="ADAL" clId="{BDD19DBF-2EE4-4FA3-9589-1D99284D3732}" dt="2022-06-21T02:34:24.573" v="1891"/>
          <ac:spMkLst>
            <pc:docMk/>
            <pc:sldMk cId="4277233714" sldId="265"/>
            <ac:spMk id="29" creationId="{D6224B9D-50DE-4896-9C20-6119F4BF7642}"/>
          </ac:spMkLst>
        </pc:spChg>
        <pc:spChg chg="mod">
          <ac:chgData name="Reiji KOBAYASHI" userId="34112ac1-4c34-4e4b-972a-35b76f02b083" providerId="ADAL" clId="{BDD19DBF-2EE4-4FA3-9589-1D99284D3732}" dt="2022-06-21T02:32:26.671" v="1864" actId="20577"/>
          <ac:spMkLst>
            <pc:docMk/>
            <pc:sldMk cId="4277233714" sldId="265"/>
            <ac:spMk id="31" creationId="{14D06F06-D001-4469-A300-670D9D6E2417}"/>
          </ac:spMkLst>
        </pc:spChg>
        <pc:spChg chg="mod">
          <ac:chgData name="Reiji KOBAYASHI" userId="34112ac1-4c34-4e4b-972a-35b76f02b083" providerId="ADAL" clId="{BDD19DBF-2EE4-4FA3-9589-1D99284D3732}" dt="2022-06-21T02:34:09.666" v="1890" actId="14100"/>
          <ac:spMkLst>
            <pc:docMk/>
            <pc:sldMk cId="4277233714" sldId="265"/>
            <ac:spMk id="34" creationId="{F8938B15-7DD4-4565-9A3A-B9CA8F54D527}"/>
          </ac:spMkLst>
        </pc:spChg>
        <pc:spChg chg="mod">
          <ac:chgData name="Reiji KOBAYASHI" userId="34112ac1-4c34-4e4b-972a-35b76f02b083" providerId="ADAL" clId="{BDD19DBF-2EE4-4FA3-9589-1D99284D3732}" dt="2022-06-21T02:29:52.359" v="1818" actId="20577"/>
          <ac:spMkLst>
            <pc:docMk/>
            <pc:sldMk cId="4277233714" sldId="265"/>
            <ac:spMk id="60" creationId="{913313AA-C6A7-45A4-8868-6917F3BBDE8E}"/>
          </ac:spMkLst>
        </pc:spChg>
        <pc:spChg chg="mod">
          <ac:chgData name="Reiji KOBAYASHI" userId="34112ac1-4c34-4e4b-972a-35b76f02b083" providerId="ADAL" clId="{BDD19DBF-2EE4-4FA3-9589-1D99284D3732}" dt="2022-06-21T02:30:01.880" v="1823"/>
          <ac:spMkLst>
            <pc:docMk/>
            <pc:sldMk cId="4277233714" sldId="265"/>
            <ac:spMk id="61" creationId="{ACE904B3-E49A-41F0-8BB9-E8255591585E}"/>
          </ac:spMkLst>
        </pc:spChg>
        <pc:picChg chg="mod">
          <ac:chgData name="Reiji KOBAYASHI" userId="34112ac1-4c34-4e4b-972a-35b76f02b083" providerId="ADAL" clId="{BDD19DBF-2EE4-4FA3-9589-1D99284D3732}" dt="2022-06-21T02:12:07.197" v="1807" actId="14826"/>
          <ac:picMkLst>
            <pc:docMk/>
            <pc:sldMk cId="4277233714" sldId="265"/>
            <ac:picMk id="10" creationId="{E40005B8-F490-4AE7-971F-C9A4F8658157}"/>
          </ac:picMkLst>
        </pc:picChg>
        <pc:cxnChg chg="mod">
          <ac:chgData name="Reiji KOBAYASHI" userId="34112ac1-4c34-4e4b-972a-35b76f02b083" providerId="ADAL" clId="{BDD19DBF-2EE4-4FA3-9589-1D99284D3732}" dt="2022-06-21T02:32:39.265" v="1865" actId="688"/>
          <ac:cxnSpMkLst>
            <pc:docMk/>
            <pc:sldMk cId="4277233714" sldId="265"/>
            <ac:cxnSpMk id="14" creationId="{FD495AC2-7A7B-425A-BC84-A538457DC7FC}"/>
          </ac:cxnSpMkLst>
        </pc:cxnChg>
        <pc:cxnChg chg="mod">
          <ac:chgData name="Reiji KOBAYASHI" userId="34112ac1-4c34-4e4b-972a-35b76f02b083" providerId="ADAL" clId="{BDD19DBF-2EE4-4FA3-9589-1D99284D3732}" dt="2022-06-21T02:34:03.353" v="1889" actId="1037"/>
          <ac:cxnSpMkLst>
            <pc:docMk/>
            <pc:sldMk cId="4277233714" sldId="265"/>
            <ac:cxnSpMk id="33" creationId="{88A3EE57-31D1-46C5-ABC9-B25F4DE0288E}"/>
          </ac:cxnSpMkLst>
        </pc:cxnChg>
        <pc:cxnChg chg="mod">
          <ac:chgData name="Reiji KOBAYASHI" userId="34112ac1-4c34-4e4b-972a-35b76f02b083" providerId="ADAL" clId="{BDD19DBF-2EE4-4FA3-9589-1D99284D3732}" dt="2022-06-21T02:33:35.618" v="1878" actId="206"/>
          <ac:cxnSpMkLst>
            <pc:docMk/>
            <pc:sldMk cId="4277233714" sldId="265"/>
            <ac:cxnSpMk id="59" creationId="{9C81CA89-09A0-47E4-9547-18625F28E748}"/>
          </ac:cxnSpMkLst>
        </pc:cxnChg>
      </pc:sldChg>
      <pc:sldChg chg="modSp mod">
        <pc:chgData name="Reiji KOBAYASHI" userId="34112ac1-4c34-4e4b-972a-35b76f02b083" providerId="ADAL" clId="{BDD19DBF-2EE4-4FA3-9589-1D99284D3732}" dt="2022-06-20T10:13:05.393" v="717" actId="1036"/>
        <pc:sldMkLst>
          <pc:docMk/>
          <pc:sldMk cId="749193719" sldId="273"/>
        </pc:sldMkLst>
        <pc:spChg chg="mod">
          <ac:chgData name="Reiji KOBAYASHI" userId="34112ac1-4c34-4e4b-972a-35b76f02b083" providerId="ADAL" clId="{BDD19DBF-2EE4-4FA3-9589-1D99284D3732}" dt="2022-06-20T09:33:50.141" v="180"/>
          <ac:spMkLst>
            <pc:docMk/>
            <pc:sldMk cId="749193719" sldId="273"/>
            <ac:spMk id="2" creationId="{DA9E17F9-EC1E-40B0-8C66-49516FE9881E}"/>
          </ac:spMkLst>
        </pc:spChg>
        <pc:spChg chg="mod">
          <ac:chgData name="Reiji KOBAYASHI" userId="34112ac1-4c34-4e4b-972a-35b76f02b083" providerId="ADAL" clId="{BDD19DBF-2EE4-4FA3-9589-1D99284D3732}" dt="2022-06-20T09:40:06.647" v="612" actId="20577"/>
          <ac:spMkLst>
            <pc:docMk/>
            <pc:sldMk cId="749193719" sldId="273"/>
            <ac:spMk id="16" creationId="{4EAEC92C-C230-42FA-AA04-A6EEDE530CB8}"/>
          </ac:spMkLst>
        </pc:spChg>
        <pc:spChg chg="mod">
          <ac:chgData name="Reiji KOBAYASHI" userId="34112ac1-4c34-4e4b-972a-35b76f02b083" providerId="ADAL" clId="{BDD19DBF-2EE4-4FA3-9589-1D99284D3732}" dt="2022-06-20T10:13:05.393" v="717" actId="1036"/>
          <ac:spMkLst>
            <pc:docMk/>
            <pc:sldMk cId="749193719" sldId="273"/>
            <ac:spMk id="17" creationId="{0CA85644-A14B-4D15-8999-31297DE7C82C}"/>
          </ac:spMkLst>
        </pc:spChg>
        <pc:spChg chg="mod">
          <ac:chgData name="Reiji KOBAYASHI" userId="34112ac1-4c34-4e4b-972a-35b76f02b083" providerId="ADAL" clId="{BDD19DBF-2EE4-4FA3-9589-1D99284D3732}" dt="2022-06-20T09:35:45.331" v="201" actId="1076"/>
          <ac:spMkLst>
            <pc:docMk/>
            <pc:sldMk cId="749193719" sldId="273"/>
            <ac:spMk id="21" creationId="{C318DD3A-7F78-4D01-8939-C1DAF9B85C53}"/>
          </ac:spMkLst>
        </pc:spChg>
        <pc:picChg chg="mod ord">
          <ac:chgData name="Reiji KOBAYASHI" userId="34112ac1-4c34-4e4b-972a-35b76f02b083" providerId="ADAL" clId="{BDD19DBF-2EE4-4FA3-9589-1D99284D3732}" dt="2022-06-20T09:35:04.704" v="195" actId="14100"/>
          <ac:picMkLst>
            <pc:docMk/>
            <pc:sldMk cId="749193719" sldId="273"/>
            <ac:picMk id="5" creationId="{D3688219-5320-480C-A40C-1F6C53A44B22}"/>
          </ac:picMkLst>
        </pc:picChg>
        <pc:cxnChg chg="mod">
          <ac:chgData name="Reiji KOBAYASHI" userId="34112ac1-4c34-4e4b-972a-35b76f02b083" providerId="ADAL" clId="{BDD19DBF-2EE4-4FA3-9589-1D99284D3732}" dt="2022-06-20T10:13:05.393" v="717" actId="1036"/>
          <ac:cxnSpMkLst>
            <pc:docMk/>
            <pc:sldMk cId="749193719" sldId="273"/>
            <ac:cxnSpMk id="22" creationId="{500E7990-F4E8-41E4-B9D3-6D607F94B193}"/>
          </ac:cxnSpMkLst>
        </pc:cxnChg>
      </pc:sldChg>
      <pc:sldChg chg="modSp mod">
        <pc:chgData name="Reiji KOBAYASHI" userId="34112ac1-4c34-4e4b-972a-35b76f02b083" providerId="ADAL" clId="{BDD19DBF-2EE4-4FA3-9589-1D99284D3732}" dt="2022-06-21T02:34:31.719" v="1892"/>
        <pc:sldMkLst>
          <pc:docMk/>
          <pc:sldMk cId="4253402532" sldId="283"/>
        </pc:sldMkLst>
        <pc:spChg chg="mod">
          <ac:chgData name="Reiji KOBAYASHI" userId="34112ac1-4c34-4e4b-972a-35b76f02b083" providerId="ADAL" clId="{BDD19DBF-2EE4-4FA3-9589-1D99284D3732}" dt="2022-06-21T02:32:21.242" v="1863" actId="20577"/>
          <ac:spMkLst>
            <pc:docMk/>
            <pc:sldMk cId="4253402532" sldId="283"/>
            <ac:spMk id="6" creationId="{5F598FEC-6AD4-4849-AF14-152F878F3C86}"/>
          </ac:spMkLst>
        </pc:spChg>
        <pc:spChg chg="mod">
          <ac:chgData name="Reiji KOBAYASHI" userId="34112ac1-4c34-4e4b-972a-35b76f02b083" providerId="ADAL" clId="{BDD19DBF-2EE4-4FA3-9589-1D99284D3732}" dt="2022-06-21T02:30:36.323" v="1837" actId="1036"/>
          <ac:spMkLst>
            <pc:docMk/>
            <pc:sldMk cId="4253402532" sldId="283"/>
            <ac:spMk id="19" creationId="{66804B03-E150-48AD-9BEE-01E36775797E}"/>
          </ac:spMkLst>
        </pc:spChg>
        <pc:spChg chg="mod">
          <ac:chgData name="Reiji KOBAYASHI" userId="34112ac1-4c34-4e4b-972a-35b76f02b083" providerId="ADAL" clId="{BDD19DBF-2EE4-4FA3-9589-1D99284D3732}" dt="2022-06-21T02:30:42.158" v="1838" actId="1076"/>
          <ac:spMkLst>
            <pc:docMk/>
            <pc:sldMk cId="4253402532" sldId="283"/>
            <ac:spMk id="21" creationId="{7E11E81A-194B-4E07-806A-F56A49DA6F21}"/>
          </ac:spMkLst>
        </pc:spChg>
        <pc:spChg chg="mod">
          <ac:chgData name="Reiji KOBAYASHI" userId="34112ac1-4c34-4e4b-972a-35b76f02b083" providerId="ADAL" clId="{BDD19DBF-2EE4-4FA3-9589-1D99284D3732}" dt="2022-06-21T02:34:31.719" v="1892"/>
          <ac:spMkLst>
            <pc:docMk/>
            <pc:sldMk cId="4253402532" sldId="283"/>
            <ac:spMk id="28" creationId="{B5F610A6-91C3-4AAC-860E-DA46F06E6BF6}"/>
          </ac:spMkLst>
        </pc:spChg>
        <pc:spChg chg="mod">
          <ac:chgData name="Reiji KOBAYASHI" userId="34112ac1-4c34-4e4b-972a-35b76f02b083" providerId="ADAL" clId="{BDD19DBF-2EE4-4FA3-9589-1D99284D3732}" dt="2022-06-21T02:29:27.530" v="1813" actId="20577"/>
          <ac:spMkLst>
            <pc:docMk/>
            <pc:sldMk cId="4253402532" sldId="283"/>
            <ac:spMk id="61" creationId="{ACE904B3-E49A-41F0-8BB9-E8255591585E}"/>
          </ac:spMkLst>
        </pc:spChg>
        <pc:picChg chg="mod">
          <ac:chgData name="Reiji KOBAYASHI" userId="34112ac1-4c34-4e4b-972a-35b76f02b083" providerId="ADAL" clId="{BDD19DBF-2EE4-4FA3-9589-1D99284D3732}" dt="2022-06-21T02:11:54.264" v="1806" actId="14826"/>
          <ac:picMkLst>
            <pc:docMk/>
            <pc:sldMk cId="4253402532" sldId="283"/>
            <ac:picMk id="10" creationId="{E40005B8-F490-4AE7-971F-C9A4F8658157}"/>
          </ac:picMkLst>
        </pc:picChg>
        <pc:cxnChg chg="mod">
          <ac:chgData name="Reiji KOBAYASHI" userId="34112ac1-4c34-4e4b-972a-35b76f02b083" providerId="ADAL" clId="{BDD19DBF-2EE4-4FA3-9589-1D99284D3732}" dt="2022-06-21T02:30:15.680" v="1824" actId="688"/>
          <ac:cxnSpMkLst>
            <pc:docMk/>
            <pc:sldMk cId="4253402532" sldId="283"/>
            <ac:cxnSpMk id="14" creationId="{FD495AC2-7A7B-425A-BC84-A538457DC7FC}"/>
          </ac:cxnSpMkLst>
        </pc:cxnChg>
        <pc:cxnChg chg="mod">
          <ac:chgData name="Reiji KOBAYASHI" userId="34112ac1-4c34-4e4b-972a-35b76f02b083" providerId="ADAL" clId="{BDD19DBF-2EE4-4FA3-9589-1D99284D3732}" dt="2022-06-21T02:31:13.289" v="1844" actId="1037"/>
          <ac:cxnSpMkLst>
            <pc:docMk/>
            <pc:sldMk cId="4253402532" sldId="283"/>
            <ac:cxnSpMk id="34" creationId="{4C6F3868-BA5A-4F57-9601-482BAAFBABA5}"/>
          </ac:cxnSpMkLst>
        </pc:cxnChg>
        <pc:cxnChg chg="mod">
          <ac:chgData name="Reiji KOBAYASHI" userId="34112ac1-4c34-4e4b-972a-35b76f02b083" providerId="ADAL" clId="{BDD19DBF-2EE4-4FA3-9589-1D99284D3732}" dt="2022-06-21T02:30:36.323" v="1837" actId="1036"/>
          <ac:cxnSpMkLst>
            <pc:docMk/>
            <pc:sldMk cId="4253402532" sldId="283"/>
            <ac:cxnSpMk id="59" creationId="{9C81CA89-09A0-47E4-9547-18625F28E748}"/>
          </ac:cxnSpMkLst>
        </pc:cxnChg>
      </pc:sldChg>
      <pc:sldChg chg="delSp modSp mod">
        <pc:chgData name="Reiji KOBAYASHI" userId="34112ac1-4c34-4e4b-972a-35b76f02b083" providerId="ADAL" clId="{BDD19DBF-2EE4-4FA3-9589-1D99284D3732}" dt="2022-06-20T10:12:37.456" v="711" actId="478"/>
        <pc:sldMkLst>
          <pc:docMk/>
          <pc:sldMk cId="1912400941" sldId="288"/>
        </pc:sldMkLst>
        <pc:spChg chg="mod">
          <ac:chgData name="Reiji KOBAYASHI" userId="34112ac1-4c34-4e4b-972a-35b76f02b083" providerId="ADAL" clId="{BDD19DBF-2EE4-4FA3-9589-1D99284D3732}" dt="2022-06-20T09:12:09.904" v="4"/>
          <ac:spMkLst>
            <pc:docMk/>
            <pc:sldMk cId="1912400941" sldId="288"/>
            <ac:spMk id="2" creationId="{D510C2A5-2D92-4935-86F7-261740E39F25}"/>
          </ac:spMkLst>
        </pc:spChg>
        <pc:spChg chg="mod">
          <ac:chgData name="Reiji KOBAYASHI" userId="34112ac1-4c34-4e4b-972a-35b76f02b083" providerId="ADAL" clId="{BDD19DBF-2EE4-4FA3-9589-1D99284D3732}" dt="2022-06-20T09:30:25.518" v="147" actId="20577"/>
          <ac:spMkLst>
            <pc:docMk/>
            <pc:sldMk cId="1912400941" sldId="288"/>
            <ac:spMk id="9" creationId="{06FCF526-1FC7-4351-9B12-40AB36D29B42}"/>
          </ac:spMkLst>
        </pc:spChg>
        <pc:spChg chg="del">
          <ac:chgData name="Reiji KOBAYASHI" userId="34112ac1-4c34-4e4b-972a-35b76f02b083" providerId="ADAL" clId="{BDD19DBF-2EE4-4FA3-9589-1D99284D3732}" dt="2022-06-20T10:12:37.456" v="711" actId="478"/>
          <ac:spMkLst>
            <pc:docMk/>
            <pc:sldMk cId="1912400941" sldId="288"/>
            <ac:spMk id="12" creationId="{95CD8783-4A02-4C6F-AA50-9B6ECFF74552}"/>
          </ac:spMkLst>
        </pc:spChg>
        <pc:spChg chg="del">
          <ac:chgData name="Reiji KOBAYASHI" userId="34112ac1-4c34-4e4b-972a-35b76f02b083" providerId="ADAL" clId="{BDD19DBF-2EE4-4FA3-9589-1D99284D3732}" dt="2022-06-20T10:11:08.230" v="669" actId="478"/>
          <ac:spMkLst>
            <pc:docMk/>
            <pc:sldMk cId="1912400941" sldId="288"/>
            <ac:spMk id="13" creationId="{A0CAED98-5206-46DC-B8AA-460FF6638A64}"/>
          </ac:spMkLst>
        </pc:spChg>
        <pc:spChg chg="del">
          <ac:chgData name="Reiji KOBAYASHI" userId="34112ac1-4c34-4e4b-972a-35b76f02b083" providerId="ADAL" clId="{BDD19DBF-2EE4-4FA3-9589-1D99284D3732}" dt="2022-06-20T10:11:24.127" v="674" actId="478"/>
          <ac:spMkLst>
            <pc:docMk/>
            <pc:sldMk cId="1912400941" sldId="288"/>
            <ac:spMk id="14" creationId="{95AC53BA-2827-47BA-BEF1-B4AB4D159515}"/>
          </ac:spMkLst>
        </pc:spChg>
        <pc:spChg chg="mod">
          <ac:chgData name="Reiji KOBAYASHI" userId="34112ac1-4c34-4e4b-972a-35b76f02b083" providerId="ADAL" clId="{BDD19DBF-2EE4-4FA3-9589-1D99284D3732}" dt="2022-06-20T10:12:29.812" v="710" actId="14100"/>
          <ac:spMkLst>
            <pc:docMk/>
            <pc:sldMk cId="1912400941" sldId="288"/>
            <ac:spMk id="15" creationId="{45DBA688-67AE-42CC-956D-EEC867FE170A}"/>
          </ac:spMkLst>
        </pc:spChg>
        <pc:spChg chg="mod">
          <ac:chgData name="Reiji KOBAYASHI" userId="34112ac1-4c34-4e4b-972a-35b76f02b083" providerId="ADAL" clId="{BDD19DBF-2EE4-4FA3-9589-1D99284D3732}" dt="2022-06-20T09:12:33.072" v="5"/>
          <ac:spMkLst>
            <pc:docMk/>
            <pc:sldMk cId="1912400941" sldId="288"/>
            <ac:spMk id="16" creationId="{9ED92C14-DBB9-4B05-828F-A257864F3363}"/>
          </ac:spMkLst>
        </pc:spChg>
        <pc:spChg chg="del">
          <ac:chgData name="Reiji KOBAYASHI" userId="34112ac1-4c34-4e4b-972a-35b76f02b083" providerId="ADAL" clId="{BDD19DBF-2EE4-4FA3-9589-1D99284D3732}" dt="2022-06-20T10:11:28.043" v="675" actId="478"/>
          <ac:spMkLst>
            <pc:docMk/>
            <pc:sldMk cId="1912400941" sldId="288"/>
            <ac:spMk id="17" creationId="{EEE1ABDE-A8A3-4D3B-862D-679293518CBC}"/>
          </ac:spMkLst>
        </pc:spChg>
        <pc:spChg chg="mod">
          <ac:chgData name="Reiji KOBAYASHI" userId="34112ac1-4c34-4e4b-972a-35b76f02b083" providerId="ADAL" clId="{BDD19DBF-2EE4-4FA3-9589-1D99284D3732}" dt="2022-06-20T10:11:17.370" v="672" actId="1076"/>
          <ac:spMkLst>
            <pc:docMk/>
            <pc:sldMk cId="1912400941" sldId="288"/>
            <ac:spMk id="29" creationId="{ABAD6DA9-AB06-4A1E-BA9D-EAF0AE070006}"/>
          </ac:spMkLst>
        </pc:spChg>
        <pc:picChg chg="mod">
          <ac:chgData name="Reiji KOBAYASHI" userId="34112ac1-4c34-4e4b-972a-35b76f02b083" providerId="ADAL" clId="{BDD19DBF-2EE4-4FA3-9589-1D99284D3732}" dt="2022-06-20T10:11:12.306" v="671" actId="1076"/>
          <ac:picMkLst>
            <pc:docMk/>
            <pc:sldMk cId="1912400941" sldId="288"/>
            <ac:picMk id="5" creationId="{E59657A6-1F70-4EF5-BDB8-2B64935E03B3}"/>
          </ac:picMkLst>
        </pc:picChg>
        <pc:cxnChg chg="del mod">
          <ac:chgData name="Reiji KOBAYASHI" userId="34112ac1-4c34-4e4b-972a-35b76f02b083" providerId="ADAL" clId="{BDD19DBF-2EE4-4FA3-9589-1D99284D3732}" dt="2022-06-20T10:12:37.456" v="711" actId="478"/>
          <ac:cxnSpMkLst>
            <pc:docMk/>
            <pc:sldMk cId="1912400941" sldId="288"/>
            <ac:cxnSpMk id="11" creationId="{A789BB66-77AD-44F7-829E-FCC033FB1971}"/>
          </ac:cxnSpMkLst>
        </pc:cxnChg>
        <pc:cxnChg chg="del mod">
          <ac:chgData name="Reiji KOBAYASHI" userId="34112ac1-4c34-4e4b-972a-35b76f02b083" providerId="ADAL" clId="{BDD19DBF-2EE4-4FA3-9589-1D99284D3732}" dt="2022-06-20T10:11:08.230" v="669" actId="478"/>
          <ac:cxnSpMkLst>
            <pc:docMk/>
            <pc:sldMk cId="1912400941" sldId="288"/>
            <ac:cxnSpMk id="19" creationId="{72019B96-1BB9-42D2-826F-465BAFC4A1D2}"/>
          </ac:cxnSpMkLst>
        </pc:cxnChg>
        <pc:cxnChg chg="mod">
          <ac:chgData name="Reiji KOBAYASHI" userId="34112ac1-4c34-4e4b-972a-35b76f02b083" providerId="ADAL" clId="{BDD19DBF-2EE4-4FA3-9589-1D99284D3732}" dt="2022-06-20T10:12:29.812" v="710" actId="14100"/>
          <ac:cxnSpMkLst>
            <pc:docMk/>
            <pc:sldMk cId="1912400941" sldId="288"/>
            <ac:cxnSpMk id="24" creationId="{2E7504B1-46F8-47FD-AE00-C28B380F6AA6}"/>
          </ac:cxnSpMkLst>
        </pc:cxnChg>
        <pc:cxnChg chg="del mod">
          <ac:chgData name="Reiji KOBAYASHI" userId="34112ac1-4c34-4e4b-972a-35b76f02b083" providerId="ADAL" clId="{BDD19DBF-2EE4-4FA3-9589-1D99284D3732}" dt="2022-06-20T10:11:24.127" v="674" actId="478"/>
          <ac:cxnSpMkLst>
            <pc:docMk/>
            <pc:sldMk cId="1912400941" sldId="288"/>
            <ac:cxnSpMk id="28" creationId="{DA921534-ABEB-4C97-956B-204135202B96}"/>
          </ac:cxnSpMkLst>
        </pc:cxnChg>
        <pc:cxnChg chg="del mod">
          <ac:chgData name="Reiji KOBAYASHI" userId="34112ac1-4c34-4e4b-972a-35b76f02b083" providerId="ADAL" clId="{BDD19DBF-2EE4-4FA3-9589-1D99284D3732}" dt="2022-06-20T10:11:28.043" v="675" actId="478"/>
          <ac:cxnSpMkLst>
            <pc:docMk/>
            <pc:sldMk cId="1912400941" sldId="288"/>
            <ac:cxnSpMk id="31" creationId="{19318528-90A3-4E45-9C61-493690B8F8EE}"/>
          </ac:cxnSpMkLst>
        </pc:cxnChg>
      </pc:sldChg>
      <pc:sldChg chg="modSp mod">
        <pc:chgData name="Reiji KOBAYASHI" userId="34112ac1-4c34-4e4b-972a-35b76f02b083" providerId="ADAL" clId="{BDD19DBF-2EE4-4FA3-9589-1D99284D3732}" dt="2022-06-20T09:32:07.090" v="156" actId="20577"/>
        <pc:sldMkLst>
          <pc:docMk/>
          <pc:sldMk cId="1255591680" sldId="289"/>
        </pc:sldMkLst>
        <pc:spChg chg="mod">
          <ac:chgData name="Reiji KOBAYASHI" userId="34112ac1-4c34-4e4b-972a-35b76f02b083" providerId="ADAL" clId="{BDD19DBF-2EE4-4FA3-9589-1D99284D3732}" dt="2022-06-20T09:32:07.090" v="156" actId="20577"/>
          <ac:spMkLst>
            <pc:docMk/>
            <pc:sldMk cId="1255591680" sldId="289"/>
            <ac:spMk id="10" creationId="{58CC2627-E4C3-4F35-93C0-28472298117C}"/>
          </ac:spMkLst>
        </pc:spChg>
        <pc:picChg chg="mod">
          <ac:chgData name="Reiji KOBAYASHI" userId="34112ac1-4c34-4e4b-972a-35b76f02b083" providerId="ADAL" clId="{BDD19DBF-2EE4-4FA3-9589-1D99284D3732}" dt="2022-06-20T09:32:00.307" v="150" actId="1076"/>
          <ac:picMkLst>
            <pc:docMk/>
            <pc:sldMk cId="1255591680" sldId="289"/>
            <ac:picMk id="4" creationId="{F40687F5-AAD2-424C-B635-4F27A20E577F}"/>
          </ac:picMkLst>
        </pc:picChg>
        <pc:picChg chg="mod">
          <ac:chgData name="Reiji KOBAYASHI" userId="34112ac1-4c34-4e4b-972a-35b76f02b083" providerId="ADAL" clId="{BDD19DBF-2EE4-4FA3-9589-1D99284D3732}" dt="2022-06-20T09:31:16.455" v="148" actId="14826"/>
          <ac:picMkLst>
            <pc:docMk/>
            <pc:sldMk cId="1255591680" sldId="289"/>
            <ac:picMk id="7" creationId="{54B6124A-6051-4E4A-ADE5-162D5073F22B}"/>
          </ac:picMkLst>
        </pc:picChg>
      </pc:sldChg>
      <pc:sldChg chg="modSp mod">
        <pc:chgData name="Reiji KOBAYASHI" userId="34112ac1-4c34-4e4b-972a-35b76f02b083" providerId="ADAL" clId="{BDD19DBF-2EE4-4FA3-9589-1D99284D3732}" dt="2022-06-20T09:40:42.586" v="657" actId="6549"/>
        <pc:sldMkLst>
          <pc:docMk/>
          <pc:sldMk cId="3453942406" sldId="292"/>
        </pc:sldMkLst>
        <pc:spChg chg="mod">
          <ac:chgData name="Reiji KOBAYASHI" userId="34112ac1-4c34-4e4b-972a-35b76f02b083" providerId="ADAL" clId="{BDD19DBF-2EE4-4FA3-9589-1D99284D3732}" dt="2022-06-20T09:40:23.203" v="613" actId="1076"/>
          <ac:spMkLst>
            <pc:docMk/>
            <pc:sldMk cId="3453942406" sldId="292"/>
            <ac:spMk id="8" creationId="{B9471652-8DAE-4A0B-87C1-CFC3E6C5ABA8}"/>
          </ac:spMkLst>
        </pc:spChg>
        <pc:spChg chg="mod">
          <ac:chgData name="Reiji KOBAYASHI" userId="34112ac1-4c34-4e4b-972a-35b76f02b083" providerId="ADAL" clId="{BDD19DBF-2EE4-4FA3-9589-1D99284D3732}" dt="2022-06-20T09:40:26.520" v="614" actId="1076"/>
          <ac:spMkLst>
            <pc:docMk/>
            <pc:sldMk cId="3453942406" sldId="292"/>
            <ac:spMk id="9" creationId="{D54230E6-3F4F-4A1F-9BCD-5AF84A7B6488}"/>
          </ac:spMkLst>
        </pc:spChg>
        <pc:spChg chg="mod">
          <ac:chgData name="Reiji KOBAYASHI" userId="34112ac1-4c34-4e4b-972a-35b76f02b083" providerId="ADAL" clId="{BDD19DBF-2EE4-4FA3-9589-1D99284D3732}" dt="2022-06-20T09:40:42.586" v="657" actId="6549"/>
          <ac:spMkLst>
            <pc:docMk/>
            <pc:sldMk cId="3453942406" sldId="292"/>
            <ac:spMk id="12" creationId="{47E35C91-1A9F-4E68-857A-45C8BD96229B}"/>
          </ac:spMkLst>
        </pc:spChg>
        <pc:cxnChg chg="mod">
          <ac:chgData name="Reiji KOBAYASHI" userId="34112ac1-4c34-4e4b-972a-35b76f02b083" providerId="ADAL" clId="{BDD19DBF-2EE4-4FA3-9589-1D99284D3732}" dt="2022-06-20T09:40:30.023" v="615" actId="14100"/>
          <ac:cxnSpMkLst>
            <pc:docMk/>
            <pc:sldMk cId="3453942406" sldId="292"/>
            <ac:cxnSpMk id="11" creationId="{ACD636AF-8164-43F4-B047-8BABCC0D7964}"/>
          </ac:cxnSpMkLst>
        </pc:cxnChg>
      </pc:sldChg>
      <pc:sldChg chg="addSp delSp modSp mod">
        <pc:chgData name="Reiji KOBAYASHI" userId="34112ac1-4c34-4e4b-972a-35b76f02b083" providerId="ADAL" clId="{BDD19DBF-2EE4-4FA3-9589-1D99284D3732}" dt="2022-06-20T10:47:57.665" v="1148"/>
        <pc:sldMkLst>
          <pc:docMk/>
          <pc:sldMk cId="3398404463" sldId="294"/>
        </pc:sldMkLst>
        <pc:spChg chg="del">
          <ac:chgData name="Reiji KOBAYASHI" userId="34112ac1-4c34-4e4b-972a-35b76f02b083" providerId="ADAL" clId="{BDD19DBF-2EE4-4FA3-9589-1D99284D3732}" dt="2022-06-20T10:34:29.457" v="1054" actId="478"/>
          <ac:spMkLst>
            <pc:docMk/>
            <pc:sldMk cId="3398404463" sldId="294"/>
            <ac:spMk id="3" creationId="{49BC8AC0-33A3-423F-AE40-072CAF10908E}"/>
          </ac:spMkLst>
        </pc:spChg>
        <pc:spChg chg="mod">
          <ac:chgData name="Reiji KOBAYASHI" userId="34112ac1-4c34-4e4b-972a-35b76f02b083" providerId="ADAL" clId="{BDD19DBF-2EE4-4FA3-9589-1D99284D3732}" dt="2022-06-20T10:44:26.589" v="1067" actId="14100"/>
          <ac:spMkLst>
            <pc:docMk/>
            <pc:sldMk cId="3398404463" sldId="294"/>
            <ac:spMk id="7" creationId="{63415B0F-03B4-45AF-82A1-1DA5DB289F3B}"/>
          </ac:spMkLst>
        </pc:spChg>
        <pc:spChg chg="del">
          <ac:chgData name="Reiji KOBAYASHI" userId="34112ac1-4c34-4e4b-972a-35b76f02b083" providerId="ADAL" clId="{BDD19DBF-2EE4-4FA3-9589-1D99284D3732}" dt="2022-06-20T10:34:29.457" v="1054" actId="478"/>
          <ac:spMkLst>
            <pc:docMk/>
            <pc:sldMk cId="3398404463" sldId="294"/>
            <ac:spMk id="8" creationId="{B562E985-D666-4950-A69A-E709B7218570}"/>
          </ac:spMkLst>
        </pc:spChg>
        <pc:spChg chg="del">
          <ac:chgData name="Reiji KOBAYASHI" userId="34112ac1-4c34-4e4b-972a-35b76f02b083" providerId="ADAL" clId="{BDD19DBF-2EE4-4FA3-9589-1D99284D3732}" dt="2022-06-20T10:34:32.623" v="1055" actId="478"/>
          <ac:spMkLst>
            <pc:docMk/>
            <pc:sldMk cId="3398404463" sldId="294"/>
            <ac:spMk id="9" creationId="{F2F2072E-1DB8-475E-A04D-2D9ABCB621FB}"/>
          </ac:spMkLst>
        </pc:spChg>
        <pc:spChg chg="mod">
          <ac:chgData name="Reiji KOBAYASHI" userId="34112ac1-4c34-4e4b-972a-35b76f02b083" providerId="ADAL" clId="{BDD19DBF-2EE4-4FA3-9589-1D99284D3732}" dt="2022-06-20T10:45:24.606" v="1078" actId="14100"/>
          <ac:spMkLst>
            <pc:docMk/>
            <pc:sldMk cId="3398404463" sldId="294"/>
            <ac:spMk id="12" creationId="{5ED95642-B500-40E5-8645-54029D892CB3}"/>
          </ac:spMkLst>
        </pc:spChg>
        <pc:spChg chg="add del mod">
          <ac:chgData name="Reiji KOBAYASHI" userId="34112ac1-4c34-4e4b-972a-35b76f02b083" providerId="ADAL" clId="{BDD19DBF-2EE4-4FA3-9589-1D99284D3732}" dt="2022-06-20T10:44:42.618" v="1070" actId="478"/>
          <ac:spMkLst>
            <pc:docMk/>
            <pc:sldMk cId="3398404463" sldId="294"/>
            <ac:spMk id="13" creationId="{55139955-BFFB-A290-6561-6405921D200B}"/>
          </ac:spMkLst>
        </pc:spChg>
        <pc:spChg chg="add mod">
          <ac:chgData name="Reiji KOBAYASHI" userId="34112ac1-4c34-4e4b-972a-35b76f02b083" providerId="ADAL" clId="{BDD19DBF-2EE4-4FA3-9589-1D99284D3732}" dt="2022-06-20T10:45:12.308" v="1077" actId="14100"/>
          <ac:spMkLst>
            <pc:docMk/>
            <pc:sldMk cId="3398404463" sldId="294"/>
            <ac:spMk id="14" creationId="{6A4BEF5E-FC7B-2EE5-3418-ADB3B5F87EBA}"/>
          </ac:spMkLst>
        </pc:spChg>
        <pc:spChg chg="add del mod">
          <ac:chgData name="Reiji KOBAYASHI" userId="34112ac1-4c34-4e4b-972a-35b76f02b083" providerId="ADAL" clId="{BDD19DBF-2EE4-4FA3-9589-1D99284D3732}" dt="2022-06-20T10:47:57.665" v="1148"/>
          <ac:spMkLst>
            <pc:docMk/>
            <pc:sldMk cId="3398404463" sldId="294"/>
            <ac:spMk id="15" creationId="{04CA09DA-1A0E-8A3D-F92D-1DF00CFCC2F5}"/>
          </ac:spMkLst>
        </pc:spChg>
        <pc:picChg chg="mod ord">
          <ac:chgData name="Reiji KOBAYASHI" userId="34112ac1-4c34-4e4b-972a-35b76f02b083" providerId="ADAL" clId="{BDD19DBF-2EE4-4FA3-9589-1D99284D3732}" dt="2022-06-20T10:44:20.303" v="1065" actId="14100"/>
          <ac:picMkLst>
            <pc:docMk/>
            <pc:sldMk cId="3398404463" sldId="294"/>
            <ac:picMk id="4" creationId="{8DE1EF64-D49E-4688-817D-87EB4D775562}"/>
          </ac:picMkLst>
        </pc:picChg>
        <pc:picChg chg="del">
          <ac:chgData name="Reiji KOBAYASHI" userId="34112ac1-4c34-4e4b-972a-35b76f02b083" providerId="ADAL" clId="{BDD19DBF-2EE4-4FA3-9589-1D99284D3732}" dt="2022-06-20T10:34:29.457" v="1054" actId="478"/>
          <ac:picMkLst>
            <pc:docMk/>
            <pc:sldMk cId="3398404463" sldId="294"/>
            <ac:picMk id="6" creationId="{3442D0F5-F7A0-4092-BD2F-3EDD26BE17FA}"/>
          </ac:picMkLst>
        </pc:picChg>
        <pc:picChg chg="add del">
          <ac:chgData name="Reiji KOBAYASHI" userId="34112ac1-4c34-4e4b-972a-35b76f02b083" providerId="ADAL" clId="{BDD19DBF-2EE4-4FA3-9589-1D99284D3732}" dt="2022-06-20T10:43:39.519" v="1057" actId="22"/>
          <ac:picMkLst>
            <pc:docMk/>
            <pc:sldMk cId="3398404463" sldId="294"/>
            <ac:picMk id="11" creationId="{5E2FC035-EF5F-7894-7179-971CCC0D27A9}"/>
          </ac:picMkLst>
        </pc:picChg>
      </pc:sldChg>
      <pc:sldChg chg="addSp delSp modSp mod delAnim modAnim">
        <pc:chgData name="Reiji KOBAYASHI" userId="34112ac1-4c34-4e4b-972a-35b76f02b083" providerId="ADAL" clId="{BDD19DBF-2EE4-4FA3-9589-1D99284D3732}" dt="2022-06-21T04:26:12.646" v="2608" actId="167"/>
        <pc:sldMkLst>
          <pc:docMk/>
          <pc:sldMk cId="4194968346" sldId="297"/>
        </pc:sldMkLst>
        <pc:picChg chg="add mod ord">
          <ac:chgData name="Reiji KOBAYASHI" userId="34112ac1-4c34-4e4b-972a-35b76f02b083" providerId="ADAL" clId="{BDD19DBF-2EE4-4FA3-9589-1D99284D3732}" dt="2022-06-21T04:26:12.646" v="2608" actId="167"/>
          <ac:picMkLst>
            <pc:docMk/>
            <pc:sldMk cId="4194968346" sldId="297"/>
            <ac:picMk id="3" creationId="{B9150530-1334-8B73-4C80-3D8D903692EC}"/>
          </ac:picMkLst>
        </pc:picChg>
        <pc:picChg chg="del">
          <ac:chgData name="Reiji KOBAYASHI" userId="34112ac1-4c34-4e4b-972a-35b76f02b083" providerId="ADAL" clId="{BDD19DBF-2EE4-4FA3-9589-1D99284D3732}" dt="2022-06-21T04:25:35.009" v="2603" actId="478"/>
          <ac:picMkLst>
            <pc:docMk/>
            <pc:sldMk cId="4194968346" sldId="297"/>
            <ac:picMk id="4" creationId="{E9C9643D-EF26-4657-B56B-0FAD9D6611B7}"/>
          </ac:picMkLst>
        </pc:picChg>
        <pc:picChg chg="mod">
          <ac:chgData name="Reiji KOBAYASHI" userId="34112ac1-4c34-4e4b-972a-35b76f02b083" providerId="ADAL" clId="{BDD19DBF-2EE4-4FA3-9589-1D99284D3732}" dt="2022-06-21T04:25:22.382" v="2602" actId="14826"/>
          <ac:picMkLst>
            <pc:docMk/>
            <pc:sldMk cId="4194968346" sldId="297"/>
            <ac:picMk id="9" creationId="{00DE3D6F-E140-4030-A763-73DE1C1FFC50}"/>
          </ac:picMkLst>
        </pc:picChg>
      </pc:sldChg>
      <pc:sldChg chg="addSp delSp modSp mod">
        <pc:chgData name="Reiji KOBAYASHI" userId="34112ac1-4c34-4e4b-972a-35b76f02b083" providerId="ADAL" clId="{BDD19DBF-2EE4-4FA3-9589-1D99284D3732}" dt="2022-06-21T02:52:12.135" v="2490"/>
        <pc:sldMkLst>
          <pc:docMk/>
          <pc:sldMk cId="1859156216" sldId="299"/>
        </pc:sldMkLst>
        <pc:spChg chg="mod">
          <ac:chgData name="Reiji KOBAYASHI" userId="34112ac1-4c34-4e4b-972a-35b76f02b083" providerId="ADAL" clId="{BDD19DBF-2EE4-4FA3-9589-1D99284D3732}" dt="2022-06-21T02:41:53.300" v="2116" actId="1076"/>
          <ac:spMkLst>
            <pc:docMk/>
            <pc:sldMk cId="1859156216" sldId="299"/>
            <ac:spMk id="7" creationId="{8EA452F4-34C8-4E77-B9B9-BAB59946309F}"/>
          </ac:spMkLst>
        </pc:spChg>
        <pc:spChg chg="add del">
          <ac:chgData name="Reiji KOBAYASHI" userId="34112ac1-4c34-4e4b-972a-35b76f02b083" providerId="ADAL" clId="{BDD19DBF-2EE4-4FA3-9589-1D99284D3732}" dt="2022-06-21T02:50:34.654" v="2457" actId="22"/>
          <ac:spMkLst>
            <pc:docMk/>
            <pc:sldMk cId="1859156216" sldId="299"/>
            <ac:spMk id="9" creationId="{FF06236B-1904-2B0B-1CF4-FE85E6A6376F}"/>
          </ac:spMkLst>
        </pc:spChg>
        <pc:spChg chg="add mod">
          <ac:chgData name="Reiji KOBAYASHI" userId="34112ac1-4c34-4e4b-972a-35b76f02b083" providerId="ADAL" clId="{BDD19DBF-2EE4-4FA3-9589-1D99284D3732}" dt="2022-06-21T02:51:50.125" v="2468" actId="1582"/>
          <ac:spMkLst>
            <pc:docMk/>
            <pc:sldMk cId="1859156216" sldId="299"/>
            <ac:spMk id="10" creationId="{2823E855-95C7-D9C3-111B-B268B8D6FAB1}"/>
          </ac:spMkLst>
        </pc:spChg>
        <pc:spChg chg="mod">
          <ac:chgData name="Reiji KOBAYASHI" userId="34112ac1-4c34-4e4b-972a-35b76f02b083" providerId="ADAL" clId="{BDD19DBF-2EE4-4FA3-9589-1D99284D3732}" dt="2022-06-21T02:41:59.127" v="2117" actId="14100"/>
          <ac:spMkLst>
            <pc:docMk/>
            <pc:sldMk cId="1859156216" sldId="299"/>
            <ac:spMk id="11" creationId="{0F51FACE-86A4-4C3F-9E1B-DBD03421777D}"/>
          </ac:spMkLst>
        </pc:spChg>
        <pc:spChg chg="add mod">
          <ac:chgData name="Reiji KOBAYASHI" userId="34112ac1-4c34-4e4b-972a-35b76f02b083" providerId="ADAL" clId="{BDD19DBF-2EE4-4FA3-9589-1D99284D3732}" dt="2022-06-21T02:52:12.135" v="2490"/>
          <ac:spMkLst>
            <pc:docMk/>
            <pc:sldMk cId="1859156216" sldId="299"/>
            <ac:spMk id="12" creationId="{B67158F2-28B2-5893-C9FD-1C8A20EC12A9}"/>
          </ac:spMkLst>
        </pc:spChg>
        <pc:spChg chg="add mod">
          <ac:chgData name="Reiji KOBAYASHI" userId="34112ac1-4c34-4e4b-972a-35b76f02b083" providerId="ADAL" clId="{BDD19DBF-2EE4-4FA3-9589-1D99284D3732}" dt="2022-06-21T02:51:56.021" v="2470" actId="1076"/>
          <ac:spMkLst>
            <pc:docMk/>
            <pc:sldMk cId="1859156216" sldId="299"/>
            <ac:spMk id="13" creationId="{A8D40A55-618A-C74E-9071-AF25050C7CCD}"/>
          </ac:spMkLst>
        </pc:spChg>
        <pc:picChg chg="add del mod">
          <ac:chgData name="Reiji KOBAYASHI" userId="34112ac1-4c34-4e4b-972a-35b76f02b083" providerId="ADAL" clId="{BDD19DBF-2EE4-4FA3-9589-1D99284D3732}" dt="2022-06-21T02:39:56.953" v="1924" actId="22"/>
          <ac:picMkLst>
            <pc:docMk/>
            <pc:sldMk cId="1859156216" sldId="299"/>
            <ac:picMk id="4" creationId="{BE9E4BA3-7D4C-72F1-0721-8B70BB9131D9}"/>
          </ac:picMkLst>
        </pc:picChg>
        <pc:picChg chg="mod ord">
          <ac:chgData name="Reiji KOBAYASHI" userId="34112ac1-4c34-4e4b-972a-35b76f02b083" providerId="ADAL" clId="{BDD19DBF-2EE4-4FA3-9589-1D99284D3732}" dt="2022-06-21T02:41:49.489" v="2115" actId="14100"/>
          <ac:picMkLst>
            <pc:docMk/>
            <pc:sldMk cId="1859156216" sldId="299"/>
            <ac:picMk id="6" creationId="{67A382D1-6A9E-4245-BC89-78679A13409B}"/>
          </ac:picMkLst>
        </pc:picChg>
      </pc:sldChg>
      <pc:sldChg chg="modSp mod">
        <pc:chgData name="Reiji KOBAYASHI" userId="34112ac1-4c34-4e4b-972a-35b76f02b083" providerId="ADAL" clId="{BDD19DBF-2EE4-4FA3-9589-1D99284D3732}" dt="2022-06-21T04:24:58.328" v="2601" actId="1076"/>
        <pc:sldMkLst>
          <pc:docMk/>
          <pc:sldMk cId="109850714" sldId="303"/>
        </pc:sldMkLst>
        <pc:spChg chg="mod">
          <ac:chgData name="Reiji KOBAYASHI" userId="34112ac1-4c34-4e4b-972a-35b76f02b083" providerId="ADAL" clId="{BDD19DBF-2EE4-4FA3-9589-1D99284D3732}" dt="2022-06-21T04:24:58.328" v="2601" actId="1076"/>
          <ac:spMkLst>
            <pc:docMk/>
            <pc:sldMk cId="109850714" sldId="303"/>
            <ac:spMk id="22" creationId="{27C4713A-8B9D-4297-BAFB-2AB1B58C9822}"/>
          </ac:spMkLst>
        </pc:spChg>
        <pc:picChg chg="mod">
          <ac:chgData name="Reiji KOBAYASHI" userId="34112ac1-4c34-4e4b-972a-35b76f02b083" providerId="ADAL" clId="{BDD19DBF-2EE4-4FA3-9589-1D99284D3732}" dt="2022-06-21T04:24:36.718" v="2598" actId="1076"/>
          <ac:picMkLst>
            <pc:docMk/>
            <pc:sldMk cId="109850714" sldId="303"/>
            <ac:picMk id="9" creationId="{F5D595B9-DEC2-44DF-9D06-9A974BA0F033}"/>
          </ac:picMkLst>
        </pc:picChg>
        <pc:cxnChg chg="mod">
          <ac:chgData name="Reiji KOBAYASHI" userId="34112ac1-4c34-4e4b-972a-35b76f02b083" providerId="ADAL" clId="{BDD19DBF-2EE4-4FA3-9589-1D99284D3732}" dt="2022-06-21T04:24:56.292" v="2600" actId="14100"/>
          <ac:cxnSpMkLst>
            <pc:docMk/>
            <pc:sldMk cId="109850714" sldId="303"/>
            <ac:cxnSpMk id="23" creationId="{E49F578D-8ECD-4E30-860E-250AD99FFFE3}"/>
          </ac:cxnSpMkLst>
        </pc:cxnChg>
        <pc:cxnChg chg="mod">
          <ac:chgData name="Reiji KOBAYASHI" userId="34112ac1-4c34-4e4b-972a-35b76f02b083" providerId="ADAL" clId="{BDD19DBF-2EE4-4FA3-9589-1D99284D3732}" dt="2022-06-21T04:24:31.302" v="2596" actId="14100"/>
          <ac:cxnSpMkLst>
            <pc:docMk/>
            <pc:sldMk cId="109850714" sldId="303"/>
            <ac:cxnSpMk id="28" creationId="{997C480A-75D2-4E3F-9A2F-97C862B78BB2}"/>
          </ac:cxnSpMkLst>
        </pc:cxnChg>
      </pc:sldChg>
      <pc:sldChg chg="addSp delSp modSp mod">
        <pc:chgData name="Reiji KOBAYASHI" userId="34112ac1-4c34-4e4b-972a-35b76f02b083" providerId="ADAL" clId="{BDD19DBF-2EE4-4FA3-9589-1D99284D3732}" dt="2022-06-20T10:46:06.853" v="1082" actId="478"/>
        <pc:sldMkLst>
          <pc:docMk/>
          <pc:sldMk cId="822090709" sldId="304"/>
        </pc:sldMkLst>
        <pc:spChg chg="del">
          <ac:chgData name="Reiji KOBAYASHI" userId="34112ac1-4c34-4e4b-972a-35b76f02b083" providerId="ADAL" clId="{BDD19DBF-2EE4-4FA3-9589-1D99284D3732}" dt="2022-06-20T10:08:29.147" v="659" actId="478"/>
          <ac:spMkLst>
            <pc:docMk/>
            <pc:sldMk cId="822090709" sldId="304"/>
            <ac:spMk id="3" creationId="{C338917E-50FF-49D5-8952-7AA5FD4024F4}"/>
          </ac:spMkLst>
        </pc:spChg>
        <pc:spChg chg="mod">
          <ac:chgData name="Reiji KOBAYASHI" userId="34112ac1-4c34-4e4b-972a-35b76f02b083" providerId="ADAL" clId="{BDD19DBF-2EE4-4FA3-9589-1D99284D3732}" dt="2022-06-20T10:14:14.506" v="724" actId="1076"/>
          <ac:spMkLst>
            <pc:docMk/>
            <pc:sldMk cId="822090709" sldId="304"/>
            <ac:spMk id="22" creationId="{84EB0337-4E82-4D6E-94D6-5F9D3A75C2A1}"/>
          </ac:spMkLst>
        </pc:spChg>
        <pc:spChg chg="mod">
          <ac:chgData name="Reiji KOBAYASHI" userId="34112ac1-4c34-4e4b-972a-35b76f02b083" providerId="ADAL" clId="{BDD19DBF-2EE4-4FA3-9589-1D99284D3732}" dt="2022-06-20T10:28:16.913" v="1039" actId="2710"/>
          <ac:spMkLst>
            <pc:docMk/>
            <pc:sldMk cId="822090709" sldId="304"/>
            <ac:spMk id="27" creationId="{79EF334A-9404-4D6B-91AC-28C41409C09C}"/>
          </ac:spMkLst>
        </pc:spChg>
        <pc:spChg chg="del mod">
          <ac:chgData name="Reiji KOBAYASHI" userId="34112ac1-4c34-4e4b-972a-35b76f02b083" providerId="ADAL" clId="{BDD19DBF-2EE4-4FA3-9589-1D99284D3732}" dt="2022-06-20T10:45:49.396" v="1079" actId="478"/>
          <ac:spMkLst>
            <pc:docMk/>
            <pc:sldMk cId="822090709" sldId="304"/>
            <ac:spMk id="28" creationId="{7A7AB534-97AB-4639-8E3D-6622BD0A1E53}"/>
          </ac:spMkLst>
        </pc:spChg>
        <pc:spChg chg="del mod">
          <ac:chgData name="Reiji KOBAYASHI" userId="34112ac1-4c34-4e4b-972a-35b76f02b083" providerId="ADAL" clId="{BDD19DBF-2EE4-4FA3-9589-1D99284D3732}" dt="2022-06-20T10:20:26.888" v="928" actId="478"/>
          <ac:spMkLst>
            <pc:docMk/>
            <pc:sldMk cId="822090709" sldId="304"/>
            <ac:spMk id="35" creationId="{9BE25E3F-B85D-4558-9AFC-3C9E93E25782}"/>
          </ac:spMkLst>
        </pc:spChg>
        <pc:spChg chg="mod">
          <ac:chgData name="Reiji KOBAYASHI" userId="34112ac1-4c34-4e4b-972a-35b76f02b083" providerId="ADAL" clId="{BDD19DBF-2EE4-4FA3-9589-1D99284D3732}" dt="2022-06-20T10:28:16.913" v="1039" actId="2710"/>
          <ac:spMkLst>
            <pc:docMk/>
            <pc:sldMk cId="822090709" sldId="304"/>
            <ac:spMk id="37" creationId="{06DEE373-9B6C-49DE-ADB2-32B289B076EC}"/>
          </ac:spMkLst>
        </pc:spChg>
        <pc:spChg chg="add mod">
          <ac:chgData name="Reiji KOBAYASHI" userId="34112ac1-4c34-4e4b-972a-35b76f02b083" providerId="ADAL" clId="{BDD19DBF-2EE4-4FA3-9589-1D99284D3732}" dt="2022-06-20T10:28:16.913" v="1039" actId="2710"/>
          <ac:spMkLst>
            <pc:docMk/>
            <pc:sldMk cId="822090709" sldId="304"/>
            <ac:spMk id="40" creationId="{A3FB215E-C10C-7845-EB2F-BFD0AB29DA33}"/>
          </ac:spMkLst>
        </pc:spChg>
        <pc:spChg chg="mod">
          <ac:chgData name="Reiji KOBAYASHI" userId="34112ac1-4c34-4e4b-972a-35b76f02b083" providerId="ADAL" clId="{BDD19DBF-2EE4-4FA3-9589-1D99284D3732}" dt="2022-06-20T10:28:16.913" v="1039" actId="2710"/>
          <ac:spMkLst>
            <pc:docMk/>
            <pc:sldMk cId="822090709" sldId="304"/>
            <ac:spMk id="41" creationId="{4E28FE3D-B02A-49CF-9491-2403224B8C63}"/>
          </ac:spMkLst>
        </pc:spChg>
        <pc:spChg chg="add mod">
          <ac:chgData name="Reiji KOBAYASHI" userId="34112ac1-4c34-4e4b-972a-35b76f02b083" providerId="ADAL" clId="{BDD19DBF-2EE4-4FA3-9589-1D99284D3732}" dt="2022-06-20T10:28:16.913" v="1039" actId="2710"/>
          <ac:spMkLst>
            <pc:docMk/>
            <pc:sldMk cId="822090709" sldId="304"/>
            <ac:spMk id="43" creationId="{5B33A0E6-BB15-A4A6-6977-811360B070B6}"/>
          </ac:spMkLst>
        </pc:spChg>
        <pc:grpChg chg="mod">
          <ac:chgData name="Reiji KOBAYASHI" userId="34112ac1-4c34-4e4b-972a-35b76f02b083" providerId="ADAL" clId="{BDD19DBF-2EE4-4FA3-9589-1D99284D3732}" dt="2022-06-20T10:14:38.578" v="731" actId="1076"/>
          <ac:grpSpMkLst>
            <pc:docMk/>
            <pc:sldMk cId="822090709" sldId="304"/>
            <ac:grpSpMk id="14" creationId="{D7073445-3200-4FF3-863F-5B4E2ACE9703}"/>
          </ac:grpSpMkLst>
        </pc:grpChg>
        <pc:grpChg chg="del mod">
          <ac:chgData name="Reiji KOBAYASHI" userId="34112ac1-4c34-4e4b-972a-35b76f02b083" providerId="ADAL" clId="{BDD19DBF-2EE4-4FA3-9589-1D99284D3732}" dt="2022-06-20T10:46:01.737" v="1081" actId="478"/>
          <ac:grpSpMkLst>
            <pc:docMk/>
            <pc:sldMk cId="822090709" sldId="304"/>
            <ac:grpSpMk id="19" creationId="{1C07C16F-2BF6-40DF-8484-A6E0A2AE13E5}"/>
          </ac:grpSpMkLst>
        </pc:grpChg>
        <pc:grpChg chg="add del mod">
          <ac:chgData name="Reiji KOBAYASHI" userId="34112ac1-4c34-4e4b-972a-35b76f02b083" providerId="ADAL" clId="{BDD19DBF-2EE4-4FA3-9589-1D99284D3732}" dt="2022-06-20T10:46:06.853" v="1082" actId="478"/>
          <ac:grpSpMkLst>
            <pc:docMk/>
            <pc:sldMk cId="822090709" sldId="304"/>
            <ac:grpSpMk id="45" creationId="{0F6E389C-8549-8E49-E0C9-F12025D31EA0}"/>
          </ac:grpSpMkLst>
        </pc:grpChg>
        <pc:picChg chg="mod ord">
          <ac:chgData name="Reiji KOBAYASHI" userId="34112ac1-4c34-4e4b-972a-35b76f02b083" providerId="ADAL" clId="{BDD19DBF-2EE4-4FA3-9589-1D99284D3732}" dt="2022-06-20T10:20:33.480" v="932" actId="1076"/>
          <ac:picMkLst>
            <pc:docMk/>
            <pc:sldMk cId="822090709" sldId="304"/>
            <ac:picMk id="4" creationId="{FF77A94A-F0CD-4648-88B4-499975C78940}"/>
          </ac:picMkLst>
        </pc:picChg>
        <pc:cxnChg chg="del mod">
          <ac:chgData name="Reiji KOBAYASHI" userId="34112ac1-4c34-4e4b-972a-35b76f02b083" providerId="ADAL" clId="{BDD19DBF-2EE4-4FA3-9589-1D99284D3732}" dt="2022-06-20T10:45:49.396" v="1079" actId="478"/>
          <ac:cxnSpMkLst>
            <pc:docMk/>
            <pc:sldMk cId="822090709" sldId="304"/>
            <ac:cxnSpMk id="24" creationId="{EAA5CA5E-0F25-4C12-BF74-4333E6C6BFBE}"/>
          </ac:cxnSpMkLst>
        </pc:cxnChg>
        <pc:cxnChg chg="mod">
          <ac:chgData name="Reiji KOBAYASHI" userId="34112ac1-4c34-4e4b-972a-35b76f02b083" providerId="ADAL" clId="{BDD19DBF-2EE4-4FA3-9589-1D99284D3732}" dt="2022-06-20T10:28:16.913" v="1039" actId="2710"/>
          <ac:cxnSpMkLst>
            <pc:docMk/>
            <pc:sldMk cId="822090709" sldId="304"/>
            <ac:cxnSpMk id="25" creationId="{6A58F0F3-059A-45CA-B65B-E7486526FBD7}"/>
          </ac:cxnSpMkLst>
        </pc:cxnChg>
        <pc:cxnChg chg="mod">
          <ac:chgData name="Reiji KOBAYASHI" userId="34112ac1-4c34-4e4b-972a-35b76f02b083" providerId="ADAL" clId="{BDD19DBF-2EE4-4FA3-9589-1D99284D3732}" dt="2022-06-20T10:17:14.412" v="867" actId="14100"/>
          <ac:cxnSpMkLst>
            <pc:docMk/>
            <pc:sldMk cId="822090709" sldId="304"/>
            <ac:cxnSpMk id="32" creationId="{06533C49-44B0-4639-8B80-7E4E84AE7905}"/>
          </ac:cxnSpMkLst>
        </pc:cxnChg>
        <pc:cxnChg chg="mod">
          <ac:chgData name="Reiji KOBAYASHI" userId="34112ac1-4c34-4e4b-972a-35b76f02b083" providerId="ADAL" clId="{BDD19DBF-2EE4-4FA3-9589-1D99284D3732}" dt="2022-06-20T10:21:09.784" v="939" actId="14100"/>
          <ac:cxnSpMkLst>
            <pc:docMk/>
            <pc:sldMk cId="822090709" sldId="304"/>
            <ac:cxnSpMk id="34" creationId="{FB3816C8-C78F-468F-B1F1-779755BAE1D0}"/>
          </ac:cxnSpMkLst>
        </pc:cxnChg>
        <pc:cxnChg chg="mod">
          <ac:chgData name="Reiji KOBAYASHI" userId="34112ac1-4c34-4e4b-972a-35b76f02b083" providerId="ADAL" clId="{BDD19DBF-2EE4-4FA3-9589-1D99284D3732}" dt="2022-06-20T10:20:40.451" v="934" actId="14100"/>
          <ac:cxnSpMkLst>
            <pc:docMk/>
            <pc:sldMk cId="822090709" sldId="304"/>
            <ac:cxnSpMk id="42" creationId="{239800E1-7269-4C36-ADAB-B41AC49EB46D}"/>
          </ac:cxnSpMkLst>
        </pc:cxnChg>
        <pc:cxnChg chg="add mod">
          <ac:chgData name="Reiji KOBAYASHI" userId="34112ac1-4c34-4e4b-972a-35b76f02b083" providerId="ADAL" clId="{BDD19DBF-2EE4-4FA3-9589-1D99284D3732}" dt="2022-06-20T10:32:11.083" v="1046" actId="14100"/>
          <ac:cxnSpMkLst>
            <pc:docMk/>
            <pc:sldMk cId="822090709" sldId="304"/>
            <ac:cxnSpMk id="44" creationId="{FCB36267-7E7D-2B51-BD86-D12F057AB92F}"/>
          </ac:cxnSpMkLst>
        </pc:cxnChg>
        <pc:cxnChg chg="mod">
          <ac:chgData name="Reiji KOBAYASHI" userId="34112ac1-4c34-4e4b-972a-35b76f02b083" providerId="ADAL" clId="{BDD19DBF-2EE4-4FA3-9589-1D99284D3732}" dt="2022-06-20T10:32:21.636" v="1048"/>
          <ac:cxnSpMkLst>
            <pc:docMk/>
            <pc:sldMk cId="822090709" sldId="304"/>
            <ac:cxnSpMk id="46" creationId="{F37DEB05-E078-F905-1C94-6DB5DE8F1342}"/>
          </ac:cxnSpMkLst>
        </pc:cxnChg>
        <pc:cxnChg chg="mod">
          <ac:chgData name="Reiji KOBAYASHI" userId="34112ac1-4c34-4e4b-972a-35b76f02b083" providerId="ADAL" clId="{BDD19DBF-2EE4-4FA3-9589-1D99284D3732}" dt="2022-06-20T10:32:21.636" v="1048"/>
          <ac:cxnSpMkLst>
            <pc:docMk/>
            <pc:sldMk cId="822090709" sldId="304"/>
            <ac:cxnSpMk id="47" creationId="{CB4BA2DD-E339-08F9-736A-1DD3260388F3}"/>
          </ac:cxnSpMkLst>
        </pc:cxnChg>
      </pc:sldChg>
      <pc:sldChg chg="del">
        <pc:chgData name="Reiji KOBAYASHI" userId="34112ac1-4c34-4e4b-972a-35b76f02b083" providerId="ADAL" clId="{BDD19DBF-2EE4-4FA3-9589-1D99284D3732}" dt="2022-06-21T04:26:23.390" v="2609" actId="47"/>
        <pc:sldMkLst>
          <pc:docMk/>
          <pc:sldMk cId="3249217608" sldId="305"/>
        </pc:sldMkLst>
      </pc:sldChg>
      <pc:sldChg chg="addSp delSp modSp new mod modClrScheme chgLayout">
        <pc:chgData name="Reiji KOBAYASHI" userId="34112ac1-4c34-4e4b-972a-35b76f02b083" providerId="ADAL" clId="{BDD19DBF-2EE4-4FA3-9589-1D99284D3732}" dt="2022-06-21T02:49:44.196" v="2455" actId="20577"/>
        <pc:sldMkLst>
          <pc:docMk/>
          <pc:sldMk cId="839248866" sldId="306"/>
        </pc:sldMkLst>
        <pc:spChg chg="del">
          <ac:chgData name="Reiji KOBAYASHI" userId="34112ac1-4c34-4e4b-972a-35b76f02b083" providerId="ADAL" clId="{BDD19DBF-2EE4-4FA3-9589-1D99284D3732}" dt="2022-06-20T10:43:51.318" v="1059" actId="700"/>
          <ac:spMkLst>
            <pc:docMk/>
            <pc:sldMk cId="839248866" sldId="306"/>
            <ac:spMk id="2" creationId="{6EF64391-53E3-25DF-ED95-6F54955B3993}"/>
          </ac:spMkLst>
        </pc:spChg>
        <pc:spChg chg="del mod ord">
          <ac:chgData name="Reiji KOBAYASHI" userId="34112ac1-4c34-4e4b-972a-35b76f02b083" providerId="ADAL" clId="{BDD19DBF-2EE4-4FA3-9589-1D99284D3732}" dt="2022-06-20T10:43:51.318" v="1059" actId="700"/>
          <ac:spMkLst>
            <pc:docMk/>
            <pc:sldMk cId="839248866" sldId="306"/>
            <ac:spMk id="3" creationId="{207BB751-0625-91CC-4655-EFFCCB8C86E3}"/>
          </ac:spMkLst>
        </pc:spChg>
        <pc:spChg chg="add mod ord">
          <ac:chgData name="Reiji KOBAYASHI" userId="34112ac1-4c34-4e4b-972a-35b76f02b083" providerId="ADAL" clId="{BDD19DBF-2EE4-4FA3-9589-1D99284D3732}" dt="2022-06-20T10:47:41.803" v="1146"/>
          <ac:spMkLst>
            <pc:docMk/>
            <pc:sldMk cId="839248866" sldId="306"/>
            <ac:spMk id="4" creationId="{35A876C9-76CD-62F2-A2A5-926E678F0D3E}"/>
          </ac:spMkLst>
        </pc:spChg>
        <pc:spChg chg="add mod">
          <ac:chgData name="Reiji KOBAYASHI" userId="34112ac1-4c34-4e4b-972a-35b76f02b083" providerId="ADAL" clId="{BDD19DBF-2EE4-4FA3-9589-1D99284D3732}" dt="2022-06-20T10:48:10.451" v="1152" actId="207"/>
          <ac:spMkLst>
            <pc:docMk/>
            <pc:sldMk cId="839248866" sldId="306"/>
            <ac:spMk id="7" creationId="{3EABABA4-ADA4-8E65-5D2E-0ECC05FF8EA9}"/>
          </ac:spMkLst>
        </pc:spChg>
        <pc:spChg chg="add mod">
          <ac:chgData name="Reiji KOBAYASHI" userId="34112ac1-4c34-4e4b-972a-35b76f02b083" providerId="ADAL" clId="{BDD19DBF-2EE4-4FA3-9589-1D99284D3732}" dt="2022-06-20T11:03:42.420" v="1493" actId="1035"/>
          <ac:spMkLst>
            <pc:docMk/>
            <pc:sldMk cId="839248866" sldId="306"/>
            <ac:spMk id="8" creationId="{410484A1-71E2-4D60-DFDF-8BDDDF042E0D}"/>
          </ac:spMkLst>
        </pc:spChg>
        <pc:spChg chg="add mod">
          <ac:chgData name="Reiji KOBAYASHI" userId="34112ac1-4c34-4e4b-972a-35b76f02b083" providerId="ADAL" clId="{BDD19DBF-2EE4-4FA3-9589-1D99284D3732}" dt="2022-06-20T11:03:42.420" v="1493" actId="1035"/>
          <ac:spMkLst>
            <pc:docMk/>
            <pc:sldMk cId="839248866" sldId="306"/>
            <ac:spMk id="9" creationId="{FADEB3CD-0383-0991-7289-0A1E3DA5B58A}"/>
          </ac:spMkLst>
        </pc:spChg>
        <pc:spChg chg="add mod">
          <ac:chgData name="Reiji KOBAYASHI" userId="34112ac1-4c34-4e4b-972a-35b76f02b083" providerId="ADAL" clId="{BDD19DBF-2EE4-4FA3-9589-1D99284D3732}" dt="2022-06-20T11:03:42.420" v="1493" actId="1035"/>
          <ac:spMkLst>
            <pc:docMk/>
            <pc:sldMk cId="839248866" sldId="306"/>
            <ac:spMk id="10" creationId="{6367B1FA-F4A5-AC4F-9A69-40C2D30CB6BB}"/>
          </ac:spMkLst>
        </pc:spChg>
        <pc:spChg chg="add mod">
          <ac:chgData name="Reiji KOBAYASHI" userId="34112ac1-4c34-4e4b-972a-35b76f02b083" providerId="ADAL" clId="{BDD19DBF-2EE4-4FA3-9589-1D99284D3732}" dt="2022-06-20T11:03:42.420" v="1493" actId="1035"/>
          <ac:spMkLst>
            <pc:docMk/>
            <pc:sldMk cId="839248866" sldId="306"/>
            <ac:spMk id="11" creationId="{75A62E14-05F8-6465-891C-9FEF888FC4AD}"/>
          </ac:spMkLst>
        </pc:spChg>
        <pc:spChg chg="add mod">
          <ac:chgData name="Reiji KOBAYASHI" userId="34112ac1-4c34-4e4b-972a-35b76f02b083" providerId="ADAL" clId="{BDD19DBF-2EE4-4FA3-9589-1D99284D3732}" dt="2022-06-20T11:03:42.420" v="1493" actId="1035"/>
          <ac:spMkLst>
            <pc:docMk/>
            <pc:sldMk cId="839248866" sldId="306"/>
            <ac:spMk id="12" creationId="{C469A579-1EFC-8068-57C0-1CE6AFC516B0}"/>
          </ac:spMkLst>
        </pc:spChg>
        <pc:spChg chg="add mod">
          <ac:chgData name="Reiji KOBAYASHI" userId="34112ac1-4c34-4e4b-972a-35b76f02b083" providerId="ADAL" clId="{BDD19DBF-2EE4-4FA3-9589-1D99284D3732}" dt="2022-06-20T11:03:42.420" v="1493" actId="1035"/>
          <ac:spMkLst>
            <pc:docMk/>
            <pc:sldMk cId="839248866" sldId="306"/>
            <ac:spMk id="13" creationId="{C5414CBC-25F9-E569-2F95-D8F675ACDF52}"/>
          </ac:spMkLst>
        </pc:spChg>
        <pc:spChg chg="add mod">
          <ac:chgData name="Reiji KOBAYASHI" userId="34112ac1-4c34-4e4b-972a-35b76f02b083" providerId="ADAL" clId="{BDD19DBF-2EE4-4FA3-9589-1D99284D3732}" dt="2022-06-20T11:03:42.420" v="1493" actId="1035"/>
          <ac:spMkLst>
            <pc:docMk/>
            <pc:sldMk cId="839248866" sldId="306"/>
            <ac:spMk id="23" creationId="{B388F72F-AB6D-93F5-1EDC-63F2223A064E}"/>
          </ac:spMkLst>
        </pc:spChg>
        <pc:spChg chg="add mod">
          <ac:chgData name="Reiji KOBAYASHI" userId="34112ac1-4c34-4e4b-972a-35b76f02b083" providerId="ADAL" clId="{BDD19DBF-2EE4-4FA3-9589-1D99284D3732}" dt="2022-06-21T02:48:07.911" v="2447" actId="1076"/>
          <ac:spMkLst>
            <pc:docMk/>
            <pc:sldMk cId="839248866" sldId="306"/>
            <ac:spMk id="24" creationId="{330FB90B-ACA9-CFCB-A031-A80E567D48AD}"/>
          </ac:spMkLst>
        </pc:spChg>
        <pc:spChg chg="add mod">
          <ac:chgData name="Reiji KOBAYASHI" userId="34112ac1-4c34-4e4b-972a-35b76f02b083" providerId="ADAL" clId="{BDD19DBF-2EE4-4FA3-9589-1D99284D3732}" dt="2022-06-20T11:03:42.420" v="1493" actId="1035"/>
          <ac:spMkLst>
            <pc:docMk/>
            <pc:sldMk cId="839248866" sldId="306"/>
            <ac:spMk id="28" creationId="{945CE65B-827D-0391-B066-15EFAE2F540E}"/>
          </ac:spMkLst>
        </pc:spChg>
        <pc:spChg chg="add mod">
          <ac:chgData name="Reiji KOBAYASHI" userId="34112ac1-4c34-4e4b-972a-35b76f02b083" providerId="ADAL" clId="{BDD19DBF-2EE4-4FA3-9589-1D99284D3732}" dt="2022-06-20T11:03:42.420" v="1493" actId="1035"/>
          <ac:spMkLst>
            <pc:docMk/>
            <pc:sldMk cId="839248866" sldId="306"/>
            <ac:spMk id="29" creationId="{D053E0B5-219B-507D-A6FB-B0E227BDC339}"/>
          </ac:spMkLst>
        </pc:spChg>
        <pc:spChg chg="add mod">
          <ac:chgData name="Reiji KOBAYASHI" userId="34112ac1-4c34-4e4b-972a-35b76f02b083" providerId="ADAL" clId="{BDD19DBF-2EE4-4FA3-9589-1D99284D3732}" dt="2022-06-20T11:03:42.420" v="1493" actId="1035"/>
          <ac:spMkLst>
            <pc:docMk/>
            <pc:sldMk cId="839248866" sldId="306"/>
            <ac:spMk id="30" creationId="{E6C604C5-B5E0-AF1B-C827-57D01F1CCBDC}"/>
          </ac:spMkLst>
        </pc:spChg>
        <pc:spChg chg="add mod">
          <ac:chgData name="Reiji KOBAYASHI" userId="34112ac1-4c34-4e4b-972a-35b76f02b083" providerId="ADAL" clId="{BDD19DBF-2EE4-4FA3-9589-1D99284D3732}" dt="2022-06-20T11:03:42.420" v="1493" actId="1035"/>
          <ac:spMkLst>
            <pc:docMk/>
            <pc:sldMk cId="839248866" sldId="306"/>
            <ac:spMk id="31" creationId="{EC5B7029-4A25-EAF1-5F23-828E8C292940}"/>
          </ac:spMkLst>
        </pc:spChg>
        <pc:spChg chg="add mod">
          <ac:chgData name="Reiji KOBAYASHI" userId="34112ac1-4c34-4e4b-972a-35b76f02b083" providerId="ADAL" clId="{BDD19DBF-2EE4-4FA3-9589-1D99284D3732}" dt="2022-06-20T11:03:42.420" v="1493" actId="1035"/>
          <ac:spMkLst>
            <pc:docMk/>
            <pc:sldMk cId="839248866" sldId="306"/>
            <ac:spMk id="32" creationId="{8B1B5B7C-2311-B042-706D-64F13445C963}"/>
          </ac:spMkLst>
        </pc:spChg>
        <pc:spChg chg="add mod">
          <ac:chgData name="Reiji KOBAYASHI" userId="34112ac1-4c34-4e4b-972a-35b76f02b083" providerId="ADAL" clId="{BDD19DBF-2EE4-4FA3-9589-1D99284D3732}" dt="2022-06-20T11:03:42.420" v="1493" actId="1035"/>
          <ac:spMkLst>
            <pc:docMk/>
            <pc:sldMk cId="839248866" sldId="306"/>
            <ac:spMk id="33" creationId="{C369BD79-F1F0-BAFD-2DBA-0C45DECA73D4}"/>
          </ac:spMkLst>
        </pc:spChg>
        <pc:spChg chg="add mod">
          <ac:chgData name="Reiji KOBAYASHI" userId="34112ac1-4c34-4e4b-972a-35b76f02b083" providerId="ADAL" clId="{BDD19DBF-2EE4-4FA3-9589-1D99284D3732}" dt="2022-06-20T11:03:42.420" v="1493" actId="1035"/>
          <ac:spMkLst>
            <pc:docMk/>
            <pc:sldMk cId="839248866" sldId="306"/>
            <ac:spMk id="34" creationId="{66B078D2-C9E2-8BA8-FB1C-18DF212ED708}"/>
          </ac:spMkLst>
        </pc:spChg>
        <pc:spChg chg="add mod">
          <ac:chgData name="Reiji KOBAYASHI" userId="34112ac1-4c34-4e4b-972a-35b76f02b083" providerId="ADAL" clId="{BDD19DBF-2EE4-4FA3-9589-1D99284D3732}" dt="2022-06-20T11:05:15.720" v="1499" actId="14100"/>
          <ac:spMkLst>
            <pc:docMk/>
            <pc:sldMk cId="839248866" sldId="306"/>
            <ac:spMk id="35" creationId="{DCC26918-9480-933A-7111-EAB8FF498D4F}"/>
          </ac:spMkLst>
        </pc:spChg>
        <pc:spChg chg="add mod">
          <ac:chgData name="Reiji KOBAYASHI" userId="34112ac1-4c34-4e4b-972a-35b76f02b083" providerId="ADAL" clId="{BDD19DBF-2EE4-4FA3-9589-1D99284D3732}" dt="2022-06-21T02:49:44.196" v="2455" actId="20577"/>
          <ac:spMkLst>
            <pc:docMk/>
            <pc:sldMk cId="839248866" sldId="306"/>
            <ac:spMk id="36" creationId="{D4F20E5A-7248-5E31-5DEE-9A801A4A7425}"/>
          </ac:spMkLst>
        </pc:spChg>
        <pc:spChg chg="add mod">
          <ac:chgData name="Reiji KOBAYASHI" userId="34112ac1-4c34-4e4b-972a-35b76f02b083" providerId="ADAL" clId="{BDD19DBF-2EE4-4FA3-9589-1D99284D3732}" dt="2022-06-21T02:45:06.916" v="2328"/>
          <ac:spMkLst>
            <pc:docMk/>
            <pc:sldMk cId="839248866" sldId="306"/>
            <ac:spMk id="37" creationId="{4A63239F-E001-2E86-A878-FE4A797A0DD0}"/>
          </ac:spMkLst>
        </pc:spChg>
        <pc:spChg chg="add mod">
          <ac:chgData name="Reiji KOBAYASHI" userId="34112ac1-4c34-4e4b-972a-35b76f02b083" providerId="ADAL" clId="{BDD19DBF-2EE4-4FA3-9589-1D99284D3732}" dt="2022-06-21T02:43:50.963" v="2260"/>
          <ac:spMkLst>
            <pc:docMk/>
            <pc:sldMk cId="839248866" sldId="306"/>
            <ac:spMk id="38" creationId="{D54BF12F-F9FA-3B7C-609C-38CFD89CE5DC}"/>
          </ac:spMkLst>
        </pc:spChg>
        <pc:spChg chg="add mod">
          <ac:chgData name="Reiji KOBAYASHI" userId="34112ac1-4c34-4e4b-972a-35b76f02b083" providerId="ADAL" clId="{BDD19DBF-2EE4-4FA3-9589-1D99284D3732}" dt="2022-06-21T02:44:09.964" v="2274" actId="1076"/>
          <ac:spMkLst>
            <pc:docMk/>
            <pc:sldMk cId="839248866" sldId="306"/>
            <ac:spMk id="39" creationId="{C519D70D-B67B-1E29-931A-107EBEC7E02D}"/>
          </ac:spMkLst>
        </pc:spChg>
        <pc:spChg chg="add mod">
          <ac:chgData name="Reiji KOBAYASHI" userId="34112ac1-4c34-4e4b-972a-35b76f02b083" providerId="ADAL" clId="{BDD19DBF-2EE4-4FA3-9589-1D99284D3732}" dt="2022-06-21T02:44:19.944" v="2285"/>
          <ac:spMkLst>
            <pc:docMk/>
            <pc:sldMk cId="839248866" sldId="306"/>
            <ac:spMk id="40" creationId="{C7293F69-3C78-A4DA-5DC5-2296E355DFF8}"/>
          </ac:spMkLst>
        </pc:spChg>
        <pc:spChg chg="add mod">
          <ac:chgData name="Reiji KOBAYASHI" userId="34112ac1-4c34-4e4b-972a-35b76f02b083" providerId="ADAL" clId="{BDD19DBF-2EE4-4FA3-9589-1D99284D3732}" dt="2022-06-21T02:44:27.575" v="2298"/>
          <ac:spMkLst>
            <pc:docMk/>
            <pc:sldMk cId="839248866" sldId="306"/>
            <ac:spMk id="41" creationId="{42390257-3AA4-727A-1E58-CBF0BEF2284B}"/>
          </ac:spMkLst>
        </pc:spChg>
        <pc:picChg chg="add mod">
          <ac:chgData name="Reiji KOBAYASHI" userId="34112ac1-4c34-4e4b-972a-35b76f02b083" providerId="ADAL" clId="{BDD19DBF-2EE4-4FA3-9589-1D99284D3732}" dt="2022-06-21T02:43:55.123" v="2263" actId="1076"/>
          <ac:picMkLst>
            <pc:docMk/>
            <pc:sldMk cId="839248866" sldId="306"/>
            <ac:picMk id="6" creationId="{E34BF2CD-65EE-9F28-52E7-CFA76CB7C639}"/>
          </ac:picMkLst>
        </pc:picChg>
        <pc:cxnChg chg="add">
          <ac:chgData name="Reiji KOBAYASHI" userId="34112ac1-4c34-4e4b-972a-35b76f02b083" providerId="ADAL" clId="{BDD19DBF-2EE4-4FA3-9589-1D99284D3732}" dt="2022-06-21T02:44:47.687" v="2299" actId="11529"/>
          <ac:cxnSpMkLst>
            <pc:docMk/>
            <pc:sldMk cId="839248866" sldId="306"/>
            <ac:cxnSpMk id="3" creationId="{40A011C0-D0F2-479B-B66E-480401A9AABA}"/>
          </ac:cxnSpMkLst>
        </pc:cxnChg>
        <pc:cxnChg chg="add mod">
          <ac:chgData name="Reiji KOBAYASHI" userId="34112ac1-4c34-4e4b-972a-35b76f02b083" providerId="ADAL" clId="{BDD19DBF-2EE4-4FA3-9589-1D99284D3732}" dt="2022-06-20T11:03:42.420" v="1493" actId="1035"/>
          <ac:cxnSpMkLst>
            <pc:docMk/>
            <pc:sldMk cId="839248866" sldId="306"/>
            <ac:cxnSpMk id="15" creationId="{67C503B0-6BE6-5598-2331-CF32A05B5B1D}"/>
          </ac:cxnSpMkLst>
        </pc:cxnChg>
        <pc:cxnChg chg="add mod">
          <ac:chgData name="Reiji KOBAYASHI" userId="34112ac1-4c34-4e4b-972a-35b76f02b083" providerId="ADAL" clId="{BDD19DBF-2EE4-4FA3-9589-1D99284D3732}" dt="2022-06-20T11:03:42.420" v="1493" actId="1035"/>
          <ac:cxnSpMkLst>
            <pc:docMk/>
            <pc:sldMk cId="839248866" sldId="306"/>
            <ac:cxnSpMk id="17" creationId="{C6A14CE4-8396-A3BE-3EBB-AC797B9F1DD2}"/>
          </ac:cxnSpMkLst>
        </pc:cxnChg>
        <pc:cxnChg chg="add mod">
          <ac:chgData name="Reiji KOBAYASHI" userId="34112ac1-4c34-4e4b-972a-35b76f02b083" providerId="ADAL" clId="{BDD19DBF-2EE4-4FA3-9589-1D99284D3732}" dt="2022-06-20T11:03:42.420" v="1493" actId="1035"/>
          <ac:cxnSpMkLst>
            <pc:docMk/>
            <pc:sldMk cId="839248866" sldId="306"/>
            <ac:cxnSpMk id="19" creationId="{0CFB13A8-4164-E891-C428-302AF06A283B}"/>
          </ac:cxnSpMkLst>
        </pc:cxnChg>
        <pc:cxnChg chg="add mod">
          <ac:chgData name="Reiji KOBAYASHI" userId="34112ac1-4c34-4e4b-972a-35b76f02b083" providerId="ADAL" clId="{BDD19DBF-2EE4-4FA3-9589-1D99284D3732}" dt="2022-06-20T11:03:42.420" v="1493" actId="1035"/>
          <ac:cxnSpMkLst>
            <pc:docMk/>
            <pc:sldMk cId="839248866" sldId="306"/>
            <ac:cxnSpMk id="26" creationId="{B02A2855-14E0-DF55-C0B0-9EB3BDCD1CDD}"/>
          </ac:cxnSpMkLst>
        </pc:cxnChg>
        <pc:cxnChg chg="add mod">
          <ac:chgData name="Reiji KOBAYASHI" userId="34112ac1-4c34-4e4b-972a-35b76f02b083" providerId="ADAL" clId="{BDD19DBF-2EE4-4FA3-9589-1D99284D3732}" dt="2022-06-20T11:03:42.420" v="1493" actId="1035"/>
          <ac:cxnSpMkLst>
            <pc:docMk/>
            <pc:sldMk cId="839248866" sldId="306"/>
            <ac:cxnSpMk id="27" creationId="{1F3E48BA-B2C7-7C9F-CF32-9240763F7948}"/>
          </ac:cxnSpMkLst>
        </pc:cxnChg>
      </pc:sldChg>
      <pc:sldChg chg="modSp add mod">
        <pc:chgData name="Reiji KOBAYASHI" userId="34112ac1-4c34-4e4b-972a-35b76f02b083" providerId="ADAL" clId="{BDD19DBF-2EE4-4FA3-9589-1D99284D3732}" dt="2022-06-21T03:47:19.315" v="2586"/>
        <pc:sldMkLst>
          <pc:docMk/>
          <pc:sldMk cId="1922243901" sldId="307"/>
        </pc:sldMkLst>
        <pc:spChg chg="mod">
          <ac:chgData name="Reiji KOBAYASHI" userId="34112ac1-4c34-4e4b-972a-35b76f02b083" providerId="ADAL" clId="{BDD19DBF-2EE4-4FA3-9589-1D99284D3732}" dt="2022-06-21T03:47:05.704" v="2559"/>
          <ac:spMkLst>
            <pc:docMk/>
            <pc:sldMk cId="1922243901" sldId="307"/>
            <ac:spMk id="7" creationId="{8EA452F4-34C8-4E77-B9B9-BAB59946309F}"/>
          </ac:spMkLst>
        </pc:spChg>
        <pc:spChg chg="mod">
          <ac:chgData name="Reiji KOBAYASHI" userId="34112ac1-4c34-4e4b-972a-35b76f02b083" providerId="ADAL" clId="{BDD19DBF-2EE4-4FA3-9589-1D99284D3732}" dt="2022-06-21T03:47:19.315" v="2586"/>
          <ac:spMkLst>
            <pc:docMk/>
            <pc:sldMk cId="1922243901" sldId="307"/>
            <ac:spMk id="11" creationId="{0F51FACE-86A4-4C3F-9E1B-DBD03421777D}"/>
          </ac:spMkLst>
        </pc:spChg>
        <pc:picChg chg="mod ord">
          <ac:chgData name="Reiji KOBAYASHI" userId="34112ac1-4c34-4e4b-972a-35b76f02b083" providerId="ADAL" clId="{BDD19DBF-2EE4-4FA3-9589-1D99284D3732}" dt="2022-06-21T03:46:33.946" v="2555" actId="1037"/>
          <ac:picMkLst>
            <pc:docMk/>
            <pc:sldMk cId="1922243901" sldId="307"/>
            <ac:picMk id="6" creationId="{67A382D1-6A9E-4245-BC89-78679A13409B}"/>
          </ac:picMkLst>
        </pc:picChg>
      </pc:sldChg>
    </pc:docChg>
  </pc:docChgLst>
  <pc:docChgLst>
    <pc:chgData name="KOBAYASHI Reiji" userId="6a7beca970407859" providerId="LiveId" clId="{C2099624-93D3-4444-9C1D-E7DED8824A1F}"/>
    <pc:docChg chg="modSld">
      <pc:chgData name="KOBAYASHI Reiji" userId="6a7beca970407859" providerId="LiveId" clId="{C2099624-93D3-4444-9C1D-E7DED8824A1F}" dt="2021-03-20T23:54:04.910" v="524" actId="1035"/>
      <pc:docMkLst>
        <pc:docMk/>
      </pc:docMkLst>
      <pc:sldChg chg="modSp mod">
        <pc:chgData name="KOBAYASHI Reiji" userId="6a7beca970407859" providerId="LiveId" clId="{C2099624-93D3-4444-9C1D-E7DED8824A1F}" dt="2021-03-20T17:39:51.834" v="281" actId="14100"/>
        <pc:sldMkLst>
          <pc:docMk/>
          <pc:sldMk cId="1912400941" sldId="288"/>
        </pc:sldMkLst>
        <pc:spChg chg="mod">
          <ac:chgData name="KOBAYASHI Reiji" userId="6a7beca970407859" providerId="LiveId" clId="{C2099624-93D3-4444-9C1D-E7DED8824A1F}" dt="2021-03-20T17:39:51.834" v="281" actId="14100"/>
          <ac:spMkLst>
            <pc:docMk/>
            <pc:sldMk cId="1912400941" sldId="288"/>
            <ac:spMk id="9" creationId="{06FCF526-1FC7-4351-9B12-40AB36D29B42}"/>
          </ac:spMkLst>
        </pc:spChg>
      </pc:sldChg>
      <pc:sldChg chg="addSp modSp mod">
        <pc:chgData name="KOBAYASHI Reiji" userId="6a7beca970407859" providerId="LiveId" clId="{C2099624-93D3-4444-9C1D-E7DED8824A1F}" dt="2021-03-20T23:54:04.910" v="524" actId="1035"/>
        <pc:sldMkLst>
          <pc:docMk/>
          <pc:sldMk cId="1255591680" sldId="289"/>
        </pc:sldMkLst>
        <pc:spChg chg="mod">
          <ac:chgData name="KOBAYASHI Reiji" userId="6a7beca970407859" providerId="LiveId" clId="{C2099624-93D3-4444-9C1D-E7DED8824A1F}" dt="2021-03-20T23:49:00.817" v="345" actId="1076"/>
          <ac:spMkLst>
            <pc:docMk/>
            <pc:sldMk cId="1255591680" sldId="289"/>
            <ac:spMk id="10" creationId="{58CC2627-E4C3-4F35-93C0-28472298117C}"/>
          </ac:spMkLst>
        </pc:spChg>
        <pc:spChg chg="add mod">
          <ac:chgData name="KOBAYASHI Reiji" userId="6a7beca970407859" providerId="LiveId" clId="{C2099624-93D3-4444-9C1D-E7DED8824A1F}" dt="2021-03-20T23:54:04.910" v="524" actId="1035"/>
          <ac:spMkLst>
            <pc:docMk/>
            <pc:sldMk cId="1255591680" sldId="289"/>
            <ac:spMk id="11" creationId="{FA98CA81-20F2-4624-B3BA-62B38DF980A8}"/>
          </ac:spMkLst>
        </pc:spChg>
        <pc:cxnChg chg="mod">
          <ac:chgData name="KOBAYASHI Reiji" userId="6a7beca970407859" providerId="LiveId" clId="{C2099624-93D3-4444-9C1D-E7DED8824A1F}" dt="2021-03-20T23:48:40.399" v="343" actId="1037"/>
          <ac:cxnSpMkLst>
            <pc:docMk/>
            <pc:sldMk cId="1255591680" sldId="289"/>
            <ac:cxnSpMk id="13" creationId="{D70E8355-E984-4106-9B85-D67ABFE597FC}"/>
          </ac:cxnSpMkLst>
        </pc:cxnChg>
      </pc:sldChg>
      <pc:sldChg chg="modSp mod">
        <pc:chgData name="KOBAYASHI Reiji" userId="6a7beca970407859" providerId="LiveId" clId="{C2099624-93D3-4444-9C1D-E7DED8824A1F}" dt="2021-03-20T17:40:51.606" v="289" actId="404"/>
        <pc:sldMkLst>
          <pc:docMk/>
          <pc:sldMk cId="3398404463" sldId="294"/>
        </pc:sldMkLst>
        <pc:spChg chg="mod">
          <ac:chgData name="KOBAYASHI Reiji" userId="6a7beca970407859" providerId="LiveId" clId="{C2099624-93D3-4444-9C1D-E7DED8824A1F}" dt="2021-03-20T17:40:51.606" v="289" actId="404"/>
          <ac:spMkLst>
            <pc:docMk/>
            <pc:sldMk cId="3398404463" sldId="294"/>
            <ac:spMk id="7" creationId="{99986D52-ACAF-482C-B277-B0319B4A7703}"/>
          </ac:spMkLst>
        </pc:spChg>
        <pc:spChg chg="mod">
          <ac:chgData name="KOBAYASHI Reiji" userId="6a7beca970407859" providerId="LiveId" clId="{C2099624-93D3-4444-9C1D-E7DED8824A1F}" dt="2021-03-20T17:38:58.051" v="279" actId="14100"/>
          <ac:spMkLst>
            <pc:docMk/>
            <pc:sldMk cId="3398404463" sldId="294"/>
            <ac:spMk id="10" creationId="{152410F6-5CB0-43D9-9333-C66F7FBA5605}"/>
          </ac:spMkLst>
        </pc:spChg>
        <pc:spChg chg="mod">
          <ac:chgData name="KOBAYASHI Reiji" userId="6a7beca970407859" providerId="LiveId" clId="{C2099624-93D3-4444-9C1D-E7DED8824A1F}" dt="2021-03-20T17:40:36.838" v="286" actId="1076"/>
          <ac:spMkLst>
            <pc:docMk/>
            <pc:sldMk cId="3398404463" sldId="294"/>
            <ac:spMk id="15" creationId="{06BB752C-8B1B-4319-B18A-284BBF6BD837}"/>
          </ac:spMkLst>
        </pc:spChg>
        <pc:picChg chg="mod">
          <ac:chgData name="KOBAYASHI Reiji" userId="6a7beca970407859" providerId="LiveId" clId="{C2099624-93D3-4444-9C1D-E7DED8824A1F}" dt="2021-03-20T17:40:33.177" v="285" actId="1076"/>
          <ac:picMkLst>
            <pc:docMk/>
            <pc:sldMk cId="3398404463" sldId="294"/>
            <ac:picMk id="6" creationId="{3442D0F5-F7A0-4092-BD2F-3EDD26BE17FA}"/>
          </ac:picMkLst>
        </pc:picChg>
        <pc:cxnChg chg="mod">
          <ac:chgData name="KOBAYASHI Reiji" userId="6a7beca970407859" providerId="LiveId" clId="{C2099624-93D3-4444-9C1D-E7DED8824A1F}" dt="2021-03-20T17:40:42.483" v="287" actId="14100"/>
          <ac:cxnSpMkLst>
            <pc:docMk/>
            <pc:sldMk cId="3398404463" sldId="294"/>
            <ac:cxnSpMk id="19" creationId="{C5D8E4CA-C6A7-401D-B94E-69603B6C3CD1}"/>
          </ac:cxnSpMkLst>
        </pc:cxnChg>
      </pc:sldChg>
      <pc:sldChg chg="modSp mod">
        <pc:chgData name="KOBAYASHI Reiji" userId="6a7beca970407859" providerId="LiveId" clId="{C2099624-93D3-4444-9C1D-E7DED8824A1F}" dt="2021-03-20T17:31:26.124" v="0" actId="14100"/>
        <pc:sldMkLst>
          <pc:docMk/>
          <pc:sldMk cId="4194968346" sldId="297"/>
        </pc:sldMkLst>
        <pc:spChg chg="mod">
          <ac:chgData name="KOBAYASHI Reiji" userId="6a7beca970407859" providerId="LiveId" clId="{C2099624-93D3-4444-9C1D-E7DED8824A1F}" dt="2021-03-20T17:31:26.124" v="0" actId="14100"/>
          <ac:spMkLst>
            <pc:docMk/>
            <pc:sldMk cId="4194968346" sldId="297"/>
            <ac:spMk id="11" creationId="{B6ED47A4-4CF7-4674-A1E4-4951B488EE53}"/>
          </ac:spMkLst>
        </pc:spChg>
      </pc:sldChg>
      <pc:sldChg chg="addSp delSp modSp mod">
        <pc:chgData name="KOBAYASHI Reiji" userId="6a7beca970407859" providerId="LiveId" clId="{C2099624-93D3-4444-9C1D-E7DED8824A1F}" dt="2021-03-20T23:44:34.881" v="306" actId="14100"/>
        <pc:sldMkLst>
          <pc:docMk/>
          <pc:sldMk cId="3588128510" sldId="301"/>
        </pc:sldMkLst>
        <pc:spChg chg="add del mod">
          <ac:chgData name="KOBAYASHI Reiji" userId="6a7beca970407859" providerId="LiveId" clId="{C2099624-93D3-4444-9C1D-E7DED8824A1F}" dt="2021-03-20T17:36:06.418" v="97"/>
          <ac:spMkLst>
            <pc:docMk/>
            <pc:sldMk cId="3588128510" sldId="301"/>
            <ac:spMk id="18" creationId="{F5027C26-1A33-442C-A541-901EBB9E35A4}"/>
          </ac:spMkLst>
        </pc:spChg>
        <pc:spChg chg="add mod">
          <ac:chgData name="KOBAYASHI Reiji" userId="6a7beca970407859" providerId="LiveId" clId="{C2099624-93D3-4444-9C1D-E7DED8824A1F}" dt="2021-03-20T23:44:23.032" v="304" actId="403"/>
          <ac:spMkLst>
            <pc:docMk/>
            <pc:sldMk cId="3588128510" sldId="301"/>
            <ac:spMk id="19" creationId="{1E459C16-739E-4CB0-B359-582C04454CFA}"/>
          </ac:spMkLst>
        </pc:spChg>
        <pc:spChg chg="mod">
          <ac:chgData name="KOBAYASHI Reiji" userId="6a7beca970407859" providerId="LiveId" clId="{C2099624-93D3-4444-9C1D-E7DED8824A1F}" dt="2021-03-20T23:44:15.890" v="303" actId="404"/>
          <ac:spMkLst>
            <pc:docMk/>
            <pc:sldMk cId="3588128510" sldId="301"/>
            <ac:spMk id="23" creationId="{35C6EE63-648F-4F0B-88A6-962C86BF639B}"/>
          </ac:spMkLst>
        </pc:spChg>
        <pc:spChg chg="mod">
          <ac:chgData name="KOBAYASHI Reiji" userId="6a7beca970407859" providerId="LiveId" clId="{C2099624-93D3-4444-9C1D-E7DED8824A1F}" dt="2021-03-20T23:44:32.042" v="305" actId="1076"/>
          <ac:spMkLst>
            <pc:docMk/>
            <pc:sldMk cId="3588128510" sldId="301"/>
            <ac:spMk id="27" creationId="{79EF334A-9404-4D6B-91AC-28C41409C09C}"/>
          </ac:spMkLst>
        </pc:spChg>
        <pc:spChg chg="mod">
          <ac:chgData name="KOBAYASHI Reiji" userId="6a7beca970407859" providerId="LiveId" clId="{C2099624-93D3-4444-9C1D-E7DED8824A1F}" dt="2021-03-20T17:37:59.074" v="242" actId="1036"/>
          <ac:spMkLst>
            <pc:docMk/>
            <pc:sldMk cId="3588128510" sldId="301"/>
            <ac:spMk id="35" creationId="{9BE25E3F-B85D-4558-9AFC-3C9E93E25782}"/>
          </ac:spMkLst>
        </pc:spChg>
        <pc:spChg chg="mod">
          <ac:chgData name="KOBAYASHI Reiji" userId="6a7beca970407859" providerId="LiveId" clId="{C2099624-93D3-4444-9C1D-E7DED8824A1F}" dt="2021-03-20T17:37:59.074" v="242" actId="1036"/>
          <ac:spMkLst>
            <pc:docMk/>
            <pc:sldMk cId="3588128510" sldId="301"/>
            <ac:spMk id="37" creationId="{06DEE373-9B6C-49DE-ADB2-32B289B076EC}"/>
          </ac:spMkLst>
        </pc:spChg>
        <pc:spChg chg="mod">
          <ac:chgData name="KOBAYASHI Reiji" userId="6a7beca970407859" providerId="LiveId" clId="{C2099624-93D3-4444-9C1D-E7DED8824A1F}" dt="2021-03-20T17:37:59.074" v="242" actId="1036"/>
          <ac:spMkLst>
            <pc:docMk/>
            <pc:sldMk cId="3588128510" sldId="301"/>
            <ac:spMk id="41" creationId="{4E28FE3D-B02A-49CF-9491-2403224B8C63}"/>
          </ac:spMkLst>
        </pc:spChg>
        <pc:grpChg chg="mod">
          <ac:chgData name="KOBAYASHI Reiji" userId="6a7beca970407859" providerId="LiveId" clId="{C2099624-93D3-4444-9C1D-E7DED8824A1F}" dt="2021-03-20T17:37:59.074" v="242" actId="1036"/>
          <ac:grpSpMkLst>
            <pc:docMk/>
            <pc:sldMk cId="3588128510" sldId="301"/>
            <ac:grpSpMk id="14" creationId="{D7073445-3200-4FF3-863F-5B4E2ACE9703}"/>
          </ac:grpSpMkLst>
        </pc:grpChg>
        <pc:picChg chg="mod">
          <ac:chgData name="KOBAYASHI Reiji" userId="6a7beca970407859" providerId="LiveId" clId="{C2099624-93D3-4444-9C1D-E7DED8824A1F}" dt="2021-03-20T17:37:59.074" v="242" actId="1036"/>
          <ac:picMkLst>
            <pc:docMk/>
            <pc:sldMk cId="3588128510" sldId="301"/>
            <ac:picMk id="4" creationId="{FF77A94A-F0CD-4648-88B4-499975C78940}"/>
          </ac:picMkLst>
        </pc:picChg>
        <pc:cxnChg chg="mod">
          <ac:chgData name="KOBAYASHI Reiji" userId="6a7beca970407859" providerId="LiveId" clId="{C2099624-93D3-4444-9C1D-E7DED8824A1F}" dt="2021-03-20T23:44:34.881" v="306" actId="14100"/>
          <ac:cxnSpMkLst>
            <pc:docMk/>
            <pc:sldMk cId="3588128510" sldId="301"/>
            <ac:cxnSpMk id="25" creationId="{6A58F0F3-059A-45CA-B65B-E7486526FBD7}"/>
          </ac:cxnSpMkLst>
        </pc:cxnChg>
        <pc:cxnChg chg="mod">
          <ac:chgData name="KOBAYASHI Reiji" userId="6a7beca970407859" providerId="LiveId" clId="{C2099624-93D3-4444-9C1D-E7DED8824A1F}" dt="2021-03-20T17:37:59.074" v="242" actId="1036"/>
          <ac:cxnSpMkLst>
            <pc:docMk/>
            <pc:sldMk cId="3588128510" sldId="301"/>
            <ac:cxnSpMk id="26" creationId="{A4E8BD46-1526-4AE9-A954-40398994372E}"/>
          </ac:cxnSpMkLst>
        </pc:cxnChg>
        <pc:cxnChg chg="mod">
          <ac:chgData name="KOBAYASHI Reiji" userId="6a7beca970407859" providerId="LiveId" clId="{C2099624-93D3-4444-9C1D-E7DED8824A1F}" dt="2021-03-20T17:37:59.074" v="242" actId="1036"/>
          <ac:cxnSpMkLst>
            <pc:docMk/>
            <pc:sldMk cId="3588128510" sldId="301"/>
            <ac:cxnSpMk id="32" creationId="{06533C49-44B0-4639-8B80-7E4E84AE7905}"/>
          </ac:cxnSpMkLst>
        </pc:cxnChg>
        <pc:cxnChg chg="mod">
          <ac:chgData name="KOBAYASHI Reiji" userId="6a7beca970407859" providerId="LiveId" clId="{C2099624-93D3-4444-9C1D-E7DED8824A1F}" dt="2021-03-20T17:37:59.074" v="242" actId="1036"/>
          <ac:cxnSpMkLst>
            <pc:docMk/>
            <pc:sldMk cId="3588128510" sldId="301"/>
            <ac:cxnSpMk id="42" creationId="{239800E1-7269-4C36-ADAB-B41AC49EB46D}"/>
          </ac:cxnSpMkLst>
        </pc:cxnChg>
      </pc:sldChg>
      <pc:sldChg chg="modSp mod">
        <pc:chgData name="KOBAYASHI Reiji" userId="6a7beca970407859" providerId="LiveId" clId="{C2099624-93D3-4444-9C1D-E7DED8824A1F}" dt="2021-03-20T23:45:55.827" v="311" actId="20577"/>
        <pc:sldMkLst>
          <pc:docMk/>
          <pc:sldMk cId="109850714" sldId="303"/>
        </pc:sldMkLst>
        <pc:spChg chg="mod">
          <ac:chgData name="KOBAYASHI Reiji" userId="6a7beca970407859" providerId="LiveId" clId="{C2099624-93D3-4444-9C1D-E7DED8824A1F}" dt="2021-03-20T23:45:55.827" v="311" actId="20577"/>
          <ac:spMkLst>
            <pc:docMk/>
            <pc:sldMk cId="109850714" sldId="303"/>
            <ac:spMk id="5" creationId="{66D6293C-B81F-40E5-9753-F6FDD776682A}"/>
          </ac:spMkLst>
        </pc:spChg>
        <pc:cxnChg chg="mod">
          <ac:chgData name="KOBAYASHI Reiji" userId="6a7beca970407859" providerId="LiveId" clId="{C2099624-93D3-4444-9C1D-E7DED8824A1F}" dt="2021-03-20T18:03:11.348" v="302" actId="1037"/>
          <ac:cxnSpMkLst>
            <pc:docMk/>
            <pc:sldMk cId="109850714" sldId="303"/>
            <ac:cxnSpMk id="28" creationId="{997C480A-75D2-4E3F-9A2F-97C862B78BB2}"/>
          </ac:cxnSpMkLst>
        </pc:cxnChg>
      </pc:sldChg>
      <pc:sldChg chg="modSp mod">
        <pc:chgData name="KOBAYASHI Reiji" userId="6a7beca970407859" providerId="LiveId" clId="{C2099624-93D3-4444-9C1D-E7DED8824A1F}" dt="2021-03-20T23:47:02.562" v="336" actId="20577"/>
        <pc:sldMkLst>
          <pc:docMk/>
          <pc:sldMk cId="2096324267" sldId="304"/>
        </pc:sldMkLst>
        <pc:spChg chg="mod">
          <ac:chgData name="KOBAYASHI Reiji" userId="6a7beca970407859" providerId="LiveId" clId="{C2099624-93D3-4444-9C1D-E7DED8824A1F}" dt="2021-03-20T23:47:02.562" v="336" actId="20577"/>
          <ac:spMkLst>
            <pc:docMk/>
            <pc:sldMk cId="2096324267" sldId="304"/>
            <ac:spMk id="8" creationId="{53F0DC38-5B93-4361-B9BA-59AF97B47D49}"/>
          </ac:spMkLst>
        </pc:spChg>
      </pc:sldChg>
    </pc:docChg>
  </pc:docChgLst>
  <pc:docChgLst>
    <pc:chgData name="Reiji KOBAYASHI" userId="34112ac1-4c34-4e4b-972a-35b76f02b083" providerId="ADAL" clId="{38B56580-B238-4315-9F7F-709F4BD3C446}"/>
    <pc:docChg chg="modSld">
      <pc:chgData name="Reiji KOBAYASHI" userId="34112ac1-4c34-4e4b-972a-35b76f02b083" providerId="ADAL" clId="{38B56580-B238-4315-9F7F-709F4BD3C446}" dt="2022-03-18T05:12:42.115" v="26" actId="1035"/>
      <pc:docMkLst>
        <pc:docMk/>
      </pc:docMkLst>
      <pc:sldChg chg="modSp mod">
        <pc:chgData name="Reiji KOBAYASHI" userId="34112ac1-4c34-4e4b-972a-35b76f02b083" providerId="ADAL" clId="{38B56580-B238-4315-9F7F-709F4BD3C446}" dt="2022-03-18T05:09:50.683" v="5" actId="14100"/>
        <pc:sldMkLst>
          <pc:docMk/>
          <pc:sldMk cId="3960897610" sldId="264"/>
        </pc:sldMkLst>
        <pc:spChg chg="mod">
          <ac:chgData name="Reiji KOBAYASHI" userId="34112ac1-4c34-4e4b-972a-35b76f02b083" providerId="ADAL" clId="{38B56580-B238-4315-9F7F-709F4BD3C446}" dt="2022-03-18T05:09:50.683" v="5" actId="14100"/>
          <ac:spMkLst>
            <pc:docMk/>
            <pc:sldMk cId="3960897610" sldId="264"/>
            <ac:spMk id="17" creationId="{449668B8-1ACF-49F6-B13D-8824563D31C4}"/>
          </ac:spMkLst>
        </pc:spChg>
      </pc:sldChg>
      <pc:sldChg chg="modSp mod">
        <pc:chgData name="Reiji KOBAYASHI" userId="34112ac1-4c34-4e4b-972a-35b76f02b083" providerId="ADAL" clId="{38B56580-B238-4315-9F7F-709F4BD3C446}" dt="2022-03-18T05:08:22.225" v="0" actId="403"/>
        <pc:sldMkLst>
          <pc:docMk/>
          <pc:sldMk cId="749193719" sldId="273"/>
        </pc:sldMkLst>
        <pc:spChg chg="mod">
          <ac:chgData name="Reiji KOBAYASHI" userId="34112ac1-4c34-4e4b-972a-35b76f02b083" providerId="ADAL" clId="{38B56580-B238-4315-9F7F-709F4BD3C446}" dt="2022-03-18T05:08:22.225" v="0" actId="403"/>
          <ac:spMkLst>
            <pc:docMk/>
            <pc:sldMk cId="749193719" sldId="273"/>
            <ac:spMk id="16" creationId="{4EAEC92C-C230-42FA-AA04-A6EEDE530CB8}"/>
          </ac:spMkLst>
        </pc:spChg>
      </pc:sldChg>
      <pc:sldChg chg="modSp mod">
        <pc:chgData name="Reiji KOBAYASHI" userId="34112ac1-4c34-4e4b-972a-35b76f02b083" providerId="ADAL" clId="{38B56580-B238-4315-9F7F-709F4BD3C446}" dt="2022-03-18T05:10:35.960" v="6" actId="1076"/>
        <pc:sldMkLst>
          <pc:docMk/>
          <pc:sldMk cId="4253402532" sldId="283"/>
        </pc:sldMkLst>
        <pc:spChg chg="mod">
          <ac:chgData name="Reiji KOBAYASHI" userId="34112ac1-4c34-4e4b-972a-35b76f02b083" providerId="ADAL" clId="{38B56580-B238-4315-9F7F-709F4BD3C446}" dt="2022-03-18T05:10:35.960" v="6" actId="1076"/>
          <ac:spMkLst>
            <pc:docMk/>
            <pc:sldMk cId="4253402532" sldId="283"/>
            <ac:spMk id="21" creationId="{7E11E81A-194B-4E07-806A-F56A49DA6F21}"/>
          </ac:spMkLst>
        </pc:spChg>
      </pc:sldChg>
      <pc:sldChg chg="modSp mod">
        <pc:chgData name="Reiji KOBAYASHI" userId="34112ac1-4c34-4e4b-972a-35b76f02b083" providerId="ADAL" clId="{38B56580-B238-4315-9F7F-709F4BD3C446}" dt="2022-03-18T05:12:42.115" v="26" actId="1035"/>
        <pc:sldMkLst>
          <pc:docMk/>
          <pc:sldMk cId="4194968346" sldId="297"/>
        </pc:sldMkLst>
        <pc:spChg chg="mod">
          <ac:chgData name="Reiji KOBAYASHI" userId="34112ac1-4c34-4e4b-972a-35b76f02b083" providerId="ADAL" clId="{38B56580-B238-4315-9F7F-709F4BD3C446}" dt="2022-03-18T05:12:42.115" v="26" actId="1035"/>
          <ac:spMkLst>
            <pc:docMk/>
            <pc:sldMk cId="4194968346" sldId="297"/>
            <ac:spMk id="11" creationId="{B6ED47A4-4CF7-4674-A1E4-4951B488EE53}"/>
          </ac:spMkLst>
        </pc:spChg>
      </pc:sldChg>
      <pc:sldChg chg="modSp mod">
        <pc:chgData name="Reiji KOBAYASHI" userId="34112ac1-4c34-4e4b-972a-35b76f02b083" providerId="ADAL" clId="{38B56580-B238-4315-9F7F-709F4BD3C446}" dt="2022-03-18T05:11:50.865" v="13" actId="14100"/>
        <pc:sldMkLst>
          <pc:docMk/>
          <pc:sldMk cId="109850714" sldId="303"/>
        </pc:sldMkLst>
        <pc:cxnChg chg="mod">
          <ac:chgData name="Reiji KOBAYASHI" userId="34112ac1-4c34-4e4b-972a-35b76f02b083" providerId="ADAL" clId="{38B56580-B238-4315-9F7F-709F4BD3C446}" dt="2022-03-18T05:11:33.349" v="9" actId="14100"/>
          <ac:cxnSpMkLst>
            <pc:docMk/>
            <pc:sldMk cId="109850714" sldId="303"/>
            <ac:cxnSpMk id="23" creationId="{E49F578D-8ECD-4E30-860E-250AD99FFFE3}"/>
          </ac:cxnSpMkLst>
        </pc:cxnChg>
        <pc:cxnChg chg="mod">
          <ac:chgData name="Reiji KOBAYASHI" userId="34112ac1-4c34-4e4b-972a-35b76f02b083" providerId="ADAL" clId="{38B56580-B238-4315-9F7F-709F4BD3C446}" dt="2022-03-18T05:11:50.865" v="13" actId="14100"/>
          <ac:cxnSpMkLst>
            <pc:docMk/>
            <pc:sldMk cId="109850714" sldId="303"/>
            <ac:cxnSpMk id="28" creationId="{997C480A-75D2-4E3F-9A2F-97C862B78BB2}"/>
          </ac:cxnSpMkLst>
        </pc:cxnChg>
      </pc:sldChg>
      <pc:sldChg chg="modSp mod">
        <pc:chgData name="Reiji KOBAYASHI" userId="34112ac1-4c34-4e4b-972a-35b76f02b083" providerId="ADAL" clId="{38B56580-B238-4315-9F7F-709F4BD3C446}" dt="2022-03-18T05:08:54.670" v="3" actId="1038"/>
        <pc:sldMkLst>
          <pc:docMk/>
          <pc:sldMk cId="822090709" sldId="304"/>
        </pc:sldMkLst>
        <pc:grpChg chg="mod">
          <ac:chgData name="Reiji KOBAYASHI" userId="34112ac1-4c34-4e4b-972a-35b76f02b083" providerId="ADAL" clId="{38B56580-B238-4315-9F7F-709F4BD3C446}" dt="2022-03-18T05:08:54.670" v="3" actId="1038"/>
          <ac:grpSpMkLst>
            <pc:docMk/>
            <pc:sldMk cId="822090709" sldId="304"/>
            <ac:grpSpMk id="19" creationId="{1C07C16F-2BF6-40DF-8484-A6E0A2AE13E5}"/>
          </ac:grpSpMkLst>
        </pc:grpChg>
      </pc:sldChg>
    </pc:docChg>
  </pc:docChgLst>
  <pc:docChgLst>
    <pc:chgData name="Reiji KOBAYASHI" userId="34112ac1-4c34-4e4b-972a-35b76f02b083" providerId="ADAL" clId="{C0CB5239-EB5D-47D9-94E7-07C28F63C6C7}"/>
    <pc:docChg chg="undo custSel modSld">
      <pc:chgData name="Reiji KOBAYASHI" userId="34112ac1-4c34-4e4b-972a-35b76f02b083" providerId="ADAL" clId="{C0CB5239-EB5D-47D9-94E7-07C28F63C6C7}" dt="2024-01-02T07:23:48.032" v="350"/>
      <pc:docMkLst>
        <pc:docMk/>
      </pc:docMkLst>
      <pc:sldChg chg="addSp modSp mod">
        <pc:chgData name="Reiji KOBAYASHI" userId="34112ac1-4c34-4e4b-972a-35b76f02b083" providerId="ADAL" clId="{C0CB5239-EB5D-47D9-94E7-07C28F63C6C7}" dt="2024-01-02T07:20:35.398" v="297"/>
        <pc:sldMkLst>
          <pc:docMk/>
          <pc:sldMk cId="4277233714" sldId="265"/>
        </pc:sldMkLst>
        <pc:spChg chg="add mod">
          <ac:chgData name="Reiji KOBAYASHI" userId="34112ac1-4c34-4e4b-972a-35b76f02b083" providerId="ADAL" clId="{C0CB5239-EB5D-47D9-94E7-07C28F63C6C7}" dt="2024-01-02T07:20:35.398" v="297"/>
          <ac:spMkLst>
            <pc:docMk/>
            <pc:sldMk cId="4277233714" sldId="265"/>
            <ac:spMk id="3" creationId="{C0A2CABD-064F-05DD-C167-88E82A1AD680}"/>
          </ac:spMkLst>
        </pc:spChg>
        <pc:spChg chg="add mod">
          <ac:chgData name="Reiji KOBAYASHI" userId="34112ac1-4c34-4e4b-972a-35b76f02b083" providerId="ADAL" clId="{C0CB5239-EB5D-47D9-94E7-07C28F63C6C7}" dt="2024-01-02T07:20:35.398" v="297"/>
          <ac:spMkLst>
            <pc:docMk/>
            <pc:sldMk cId="4277233714" sldId="265"/>
            <ac:spMk id="4" creationId="{61805B4B-ACD3-B6E2-F9A7-4905887A2C40}"/>
          </ac:spMkLst>
        </pc:spChg>
        <pc:spChg chg="mod">
          <ac:chgData name="Reiji KOBAYASHI" userId="34112ac1-4c34-4e4b-972a-35b76f02b083" providerId="ADAL" clId="{C0CB5239-EB5D-47D9-94E7-07C28F63C6C7}" dt="2024-01-02T06:46:11.651" v="51" actId="1076"/>
          <ac:spMkLst>
            <pc:docMk/>
            <pc:sldMk cId="4277233714" sldId="265"/>
            <ac:spMk id="5" creationId="{79E90764-4BA8-4B76-A90E-3DE3C58FCAE5}"/>
          </ac:spMkLst>
        </pc:spChg>
      </pc:sldChg>
      <pc:sldChg chg="modSp mod">
        <pc:chgData name="Reiji KOBAYASHI" userId="34112ac1-4c34-4e4b-972a-35b76f02b083" providerId="ADAL" clId="{C0CB5239-EB5D-47D9-94E7-07C28F63C6C7}" dt="2024-01-02T07:12:33.892" v="135" actId="20577"/>
        <pc:sldMkLst>
          <pc:docMk/>
          <pc:sldMk cId="749193719" sldId="273"/>
        </pc:sldMkLst>
        <pc:spChg chg="mod">
          <ac:chgData name="Reiji KOBAYASHI" userId="34112ac1-4c34-4e4b-972a-35b76f02b083" providerId="ADAL" clId="{C0CB5239-EB5D-47D9-94E7-07C28F63C6C7}" dt="2024-01-02T07:12:33.892" v="135" actId="20577"/>
          <ac:spMkLst>
            <pc:docMk/>
            <pc:sldMk cId="749193719" sldId="273"/>
            <ac:spMk id="2" creationId="{DA9E17F9-EC1E-40B0-8C66-49516FE9881E}"/>
          </ac:spMkLst>
        </pc:spChg>
      </pc:sldChg>
      <pc:sldChg chg="addSp modSp mod">
        <pc:chgData name="Reiji KOBAYASHI" userId="34112ac1-4c34-4e4b-972a-35b76f02b083" providerId="ADAL" clId="{C0CB5239-EB5D-47D9-94E7-07C28F63C6C7}" dt="2024-01-02T07:20:29.319" v="296" actId="1076"/>
        <pc:sldMkLst>
          <pc:docMk/>
          <pc:sldMk cId="4253402532" sldId="283"/>
        </pc:sldMkLst>
        <pc:spChg chg="add mod">
          <ac:chgData name="Reiji KOBAYASHI" userId="34112ac1-4c34-4e4b-972a-35b76f02b083" providerId="ADAL" clId="{C0CB5239-EB5D-47D9-94E7-07C28F63C6C7}" dt="2024-01-02T07:20:04.853" v="263" actId="1076"/>
          <ac:spMkLst>
            <pc:docMk/>
            <pc:sldMk cId="4253402532" sldId="283"/>
            <ac:spMk id="5" creationId="{4BFA276A-3D19-1E68-433C-745C3AF6BA00}"/>
          </ac:spMkLst>
        </pc:spChg>
        <pc:spChg chg="add mod">
          <ac:chgData name="Reiji KOBAYASHI" userId="34112ac1-4c34-4e4b-972a-35b76f02b083" providerId="ADAL" clId="{C0CB5239-EB5D-47D9-94E7-07C28F63C6C7}" dt="2024-01-02T07:20:29.319" v="296" actId="1076"/>
          <ac:spMkLst>
            <pc:docMk/>
            <pc:sldMk cId="4253402532" sldId="283"/>
            <ac:spMk id="8" creationId="{F4AF472B-B1A5-3351-27AE-1DC206F16CC1}"/>
          </ac:spMkLst>
        </pc:spChg>
      </pc:sldChg>
      <pc:sldChg chg="modSp mod">
        <pc:chgData name="Reiji KOBAYASHI" userId="34112ac1-4c34-4e4b-972a-35b76f02b083" providerId="ADAL" clId="{C0CB5239-EB5D-47D9-94E7-07C28F63C6C7}" dt="2024-01-02T07:11:23.653" v="115"/>
        <pc:sldMkLst>
          <pc:docMk/>
          <pc:sldMk cId="1912400941" sldId="288"/>
        </pc:sldMkLst>
        <pc:spChg chg="mod">
          <ac:chgData name="Reiji KOBAYASHI" userId="34112ac1-4c34-4e4b-972a-35b76f02b083" providerId="ADAL" clId="{C0CB5239-EB5D-47D9-94E7-07C28F63C6C7}" dt="2024-01-02T07:11:23.653" v="115"/>
          <ac:spMkLst>
            <pc:docMk/>
            <pc:sldMk cId="1912400941" sldId="288"/>
            <ac:spMk id="9" creationId="{06FCF526-1FC7-4351-9B12-40AB36D29B42}"/>
          </ac:spMkLst>
        </pc:spChg>
      </pc:sldChg>
      <pc:sldChg chg="addSp delSp modSp mod">
        <pc:chgData name="Reiji KOBAYASHI" userId="34112ac1-4c34-4e4b-972a-35b76f02b083" providerId="ADAL" clId="{C0CB5239-EB5D-47D9-94E7-07C28F63C6C7}" dt="2024-01-02T07:19:06.491" v="260" actId="14861"/>
        <pc:sldMkLst>
          <pc:docMk/>
          <pc:sldMk cId="3398404463" sldId="294"/>
        </pc:sldMkLst>
        <pc:spChg chg="del mod">
          <ac:chgData name="Reiji KOBAYASHI" userId="34112ac1-4c34-4e4b-972a-35b76f02b083" providerId="ADAL" clId="{C0CB5239-EB5D-47D9-94E7-07C28F63C6C7}" dt="2024-01-02T07:14:11.777" v="138" actId="478"/>
          <ac:spMkLst>
            <pc:docMk/>
            <pc:sldMk cId="3398404463" sldId="294"/>
            <ac:spMk id="3" creationId="{987C71CF-66E8-685C-4DC6-93A17D02B78B}"/>
          </ac:spMkLst>
        </pc:spChg>
        <pc:spChg chg="add mod">
          <ac:chgData name="Reiji KOBAYASHI" userId="34112ac1-4c34-4e4b-972a-35b76f02b083" providerId="ADAL" clId="{C0CB5239-EB5D-47D9-94E7-07C28F63C6C7}" dt="2024-01-02T07:15:54.108" v="150" actId="1076"/>
          <ac:spMkLst>
            <pc:docMk/>
            <pc:sldMk cId="3398404463" sldId="294"/>
            <ac:spMk id="8" creationId="{7819048F-4C86-69B8-408E-771B52D70207}"/>
          </ac:spMkLst>
        </pc:spChg>
        <pc:spChg chg="mod">
          <ac:chgData name="Reiji KOBAYASHI" userId="34112ac1-4c34-4e4b-972a-35b76f02b083" providerId="ADAL" clId="{C0CB5239-EB5D-47D9-94E7-07C28F63C6C7}" dt="2024-01-02T07:13:18.990" v="136" actId="1076"/>
          <ac:spMkLst>
            <pc:docMk/>
            <pc:sldMk cId="3398404463" sldId="294"/>
            <ac:spMk id="13" creationId="{3225B461-33DC-705C-9631-9062B6D2D368}"/>
          </ac:spMkLst>
        </pc:spChg>
        <pc:spChg chg="add mod">
          <ac:chgData name="Reiji KOBAYASHI" userId="34112ac1-4c34-4e4b-972a-35b76f02b083" providerId="ADAL" clId="{C0CB5239-EB5D-47D9-94E7-07C28F63C6C7}" dt="2024-01-02T07:19:06.491" v="260" actId="14861"/>
          <ac:spMkLst>
            <pc:docMk/>
            <pc:sldMk cId="3398404463" sldId="294"/>
            <ac:spMk id="17" creationId="{A11ECD12-F7A1-F4C4-0AE2-FB77AC8934E5}"/>
          </ac:spMkLst>
        </pc:spChg>
        <pc:spChg chg="add mod">
          <ac:chgData name="Reiji KOBAYASHI" userId="34112ac1-4c34-4e4b-972a-35b76f02b083" providerId="ADAL" clId="{C0CB5239-EB5D-47D9-94E7-07C28F63C6C7}" dt="2024-01-02T07:18:53.386" v="259" actId="14100"/>
          <ac:spMkLst>
            <pc:docMk/>
            <pc:sldMk cId="3398404463" sldId="294"/>
            <ac:spMk id="21" creationId="{C36C2535-732D-2F4C-07EE-15D37EA790CD}"/>
          </ac:spMkLst>
        </pc:spChg>
        <pc:picChg chg="mod">
          <ac:chgData name="Reiji KOBAYASHI" userId="34112ac1-4c34-4e4b-972a-35b76f02b083" providerId="ADAL" clId="{C0CB5239-EB5D-47D9-94E7-07C28F63C6C7}" dt="2024-01-02T07:18:00.035" v="169" actId="1076"/>
          <ac:picMkLst>
            <pc:docMk/>
            <pc:sldMk cId="3398404463" sldId="294"/>
            <ac:picMk id="11" creationId="{BC238F25-420E-D4FC-0681-FF05395D821D}"/>
          </ac:picMkLst>
        </pc:picChg>
        <pc:cxnChg chg="add mod">
          <ac:chgData name="Reiji KOBAYASHI" userId="34112ac1-4c34-4e4b-972a-35b76f02b083" providerId="ADAL" clId="{C0CB5239-EB5D-47D9-94E7-07C28F63C6C7}" dt="2024-01-02T07:15:56.996" v="151" actId="14100"/>
          <ac:cxnSpMkLst>
            <pc:docMk/>
            <pc:sldMk cId="3398404463" sldId="294"/>
            <ac:cxnSpMk id="9" creationId="{C440CFE9-6134-D901-8658-2AD8D7FD824D}"/>
          </ac:cxnSpMkLst>
        </pc:cxnChg>
        <pc:cxnChg chg="add mod">
          <ac:chgData name="Reiji KOBAYASHI" userId="34112ac1-4c34-4e4b-972a-35b76f02b083" providerId="ADAL" clId="{C0CB5239-EB5D-47D9-94E7-07C28F63C6C7}" dt="2024-01-02T07:18:19.618" v="173" actId="14100"/>
          <ac:cxnSpMkLst>
            <pc:docMk/>
            <pc:sldMk cId="3398404463" sldId="294"/>
            <ac:cxnSpMk id="18" creationId="{50B0DFE2-20D0-C1B9-A042-E9F5DFC2C9C5}"/>
          </ac:cxnSpMkLst>
        </pc:cxnChg>
      </pc:sldChg>
      <pc:sldChg chg="modSp mod">
        <pc:chgData name="Reiji KOBAYASHI" userId="34112ac1-4c34-4e4b-972a-35b76f02b083" providerId="ADAL" clId="{C0CB5239-EB5D-47D9-94E7-07C28F63C6C7}" dt="2024-01-02T06:48:24.021" v="53" actId="1582"/>
        <pc:sldMkLst>
          <pc:docMk/>
          <pc:sldMk cId="1859156216" sldId="299"/>
        </pc:sldMkLst>
        <pc:cxnChg chg="mod">
          <ac:chgData name="Reiji KOBAYASHI" userId="34112ac1-4c34-4e4b-972a-35b76f02b083" providerId="ADAL" clId="{C0CB5239-EB5D-47D9-94E7-07C28F63C6C7}" dt="2024-01-02T06:48:24.021" v="53" actId="1582"/>
          <ac:cxnSpMkLst>
            <pc:docMk/>
            <pc:sldMk cId="1859156216" sldId="299"/>
            <ac:cxnSpMk id="13" creationId="{26307D83-CF27-A58D-5733-44C2F00994FF}"/>
          </ac:cxnSpMkLst>
        </pc:cxnChg>
        <pc:cxnChg chg="mod">
          <ac:chgData name="Reiji KOBAYASHI" userId="34112ac1-4c34-4e4b-972a-35b76f02b083" providerId="ADAL" clId="{C0CB5239-EB5D-47D9-94E7-07C28F63C6C7}" dt="2024-01-02T06:48:18.719" v="52" actId="1582"/>
          <ac:cxnSpMkLst>
            <pc:docMk/>
            <pc:sldMk cId="1859156216" sldId="299"/>
            <ac:cxnSpMk id="23" creationId="{F5E67551-5F69-F04B-567C-9533CC9B34A3}"/>
          </ac:cxnSpMkLst>
        </pc:cxnChg>
      </pc:sldChg>
      <pc:sldChg chg="delSp modSp mod">
        <pc:chgData name="Reiji KOBAYASHI" userId="34112ac1-4c34-4e4b-972a-35b76f02b083" providerId="ADAL" clId="{C0CB5239-EB5D-47D9-94E7-07C28F63C6C7}" dt="2024-01-02T06:44:25.327" v="45" actId="478"/>
        <pc:sldMkLst>
          <pc:docMk/>
          <pc:sldMk cId="822090709" sldId="304"/>
        </pc:sldMkLst>
        <pc:spChg chg="del mod">
          <ac:chgData name="Reiji KOBAYASHI" userId="34112ac1-4c34-4e4b-972a-35b76f02b083" providerId="ADAL" clId="{C0CB5239-EB5D-47D9-94E7-07C28F63C6C7}" dt="2024-01-02T06:44:25.327" v="45" actId="478"/>
          <ac:spMkLst>
            <pc:docMk/>
            <pc:sldMk cId="822090709" sldId="304"/>
            <ac:spMk id="16" creationId="{5B58E4BC-F15F-59FA-8F1C-D1F1DF7DFA19}"/>
          </ac:spMkLst>
        </pc:spChg>
      </pc:sldChg>
      <pc:sldChg chg="modSp mod">
        <pc:chgData name="Reiji KOBAYASHI" userId="34112ac1-4c34-4e4b-972a-35b76f02b083" providerId="ADAL" clId="{C0CB5239-EB5D-47D9-94E7-07C28F63C6C7}" dt="2024-01-02T07:09:43.939" v="106" actId="14100"/>
        <pc:sldMkLst>
          <pc:docMk/>
          <pc:sldMk cId="2079187766" sldId="309"/>
        </pc:sldMkLst>
        <pc:spChg chg="mod">
          <ac:chgData name="Reiji KOBAYASHI" userId="34112ac1-4c34-4e4b-972a-35b76f02b083" providerId="ADAL" clId="{C0CB5239-EB5D-47D9-94E7-07C28F63C6C7}" dt="2024-01-02T07:09:43.939" v="106" actId="14100"/>
          <ac:spMkLst>
            <pc:docMk/>
            <pc:sldMk cId="2079187766" sldId="309"/>
            <ac:spMk id="11" creationId="{18951B50-21A7-4260-CEB2-DEC567F0728C}"/>
          </ac:spMkLst>
        </pc:spChg>
        <pc:cxnChg chg="mod">
          <ac:chgData name="Reiji KOBAYASHI" userId="34112ac1-4c34-4e4b-972a-35b76f02b083" providerId="ADAL" clId="{C0CB5239-EB5D-47D9-94E7-07C28F63C6C7}" dt="2024-01-02T07:09:43.939" v="106" actId="14100"/>
          <ac:cxnSpMkLst>
            <pc:docMk/>
            <pc:sldMk cId="2079187766" sldId="309"/>
            <ac:cxnSpMk id="14" creationId="{6B8875A1-6ABE-88D1-99E4-BA14EE5A15C0}"/>
          </ac:cxnSpMkLst>
        </pc:cxnChg>
      </pc:sldChg>
      <pc:sldChg chg="addSp delSp modSp mod">
        <pc:chgData name="Reiji KOBAYASHI" userId="34112ac1-4c34-4e4b-972a-35b76f02b083" providerId="ADAL" clId="{C0CB5239-EB5D-47D9-94E7-07C28F63C6C7}" dt="2024-01-02T07:23:48.032" v="350"/>
        <pc:sldMkLst>
          <pc:docMk/>
          <pc:sldMk cId="4082095311" sldId="310"/>
        </pc:sldMkLst>
        <pc:spChg chg="add mod">
          <ac:chgData name="Reiji KOBAYASHI" userId="34112ac1-4c34-4e4b-972a-35b76f02b083" providerId="ADAL" clId="{C0CB5239-EB5D-47D9-94E7-07C28F63C6C7}" dt="2024-01-02T07:23:48.032" v="350"/>
          <ac:spMkLst>
            <pc:docMk/>
            <pc:sldMk cId="4082095311" sldId="310"/>
            <ac:spMk id="3" creationId="{740C21DA-5439-BAD1-C760-9C322441500F}"/>
          </ac:spMkLst>
        </pc:spChg>
        <pc:spChg chg="add del">
          <ac:chgData name="Reiji KOBAYASHI" userId="34112ac1-4c34-4e4b-972a-35b76f02b083" providerId="ADAL" clId="{C0CB5239-EB5D-47D9-94E7-07C28F63C6C7}" dt="2024-01-02T07:23:23.143" v="349"/>
          <ac:spMkLst>
            <pc:docMk/>
            <pc:sldMk cId="4082095311" sldId="310"/>
            <ac:spMk id="5" creationId="{AE120F20-9488-5E26-8366-9C9F4C3272A0}"/>
          </ac:spMkLst>
        </pc:spChg>
        <pc:spChg chg="add del mod">
          <ac:chgData name="Reiji KOBAYASHI" userId="34112ac1-4c34-4e4b-972a-35b76f02b083" providerId="ADAL" clId="{C0CB5239-EB5D-47D9-94E7-07C28F63C6C7}" dt="2024-01-02T07:23:21.608" v="348"/>
          <ac:spMkLst>
            <pc:docMk/>
            <pc:sldMk cId="4082095311" sldId="310"/>
            <ac:spMk id="6" creationId="{10F647C8-8DD6-C40C-B3C7-101C37729EB2}"/>
          </ac:spMkLst>
        </pc:spChg>
      </pc:sldChg>
      <pc:sldChg chg="modSp mod">
        <pc:chgData name="Reiji KOBAYASHI" userId="34112ac1-4c34-4e4b-972a-35b76f02b083" providerId="ADAL" clId="{C0CB5239-EB5D-47D9-94E7-07C28F63C6C7}" dt="2024-01-02T06:49:21.767" v="67"/>
        <pc:sldMkLst>
          <pc:docMk/>
          <pc:sldMk cId="2343683716" sldId="311"/>
        </pc:sldMkLst>
        <pc:spChg chg="mod">
          <ac:chgData name="Reiji KOBAYASHI" userId="34112ac1-4c34-4e4b-972a-35b76f02b083" providerId="ADAL" clId="{C0CB5239-EB5D-47D9-94E7-07C28F63C6C7}" dt="2024-01-02T06:49:21.767" v="67"/>
          <ac:spMkLst>
            <pc:docMk/>
            <pc:sldMk cId="2343683716" sldId="311"/>
            <ac:spMk id="5" creationId="{66D6293C-B81F-40E5-9753-F6FDD776682A}"/>
          </ac:spMkLst>
        </pc:spChg>
      </pc:sldChg>
    </pc:docChg>
  </pc:docChgLst>
  <pc:docChgLst>
    <pc:chgData name="Reiji KOBAYASHI" userId="34112ac1-4c34-4e4b-972a-35b76f02b083" providerId="ADAL" clId="{505F80C6-1108-4411-8557-46D636E58FD9}"/>
    <pc:docChg chg="undo redo custSel addSld delSld modSld">
      <pc:chgData name="Reiji KOBAYASHI" userId="34112ac1-4c34-4e4b-972a-35b76f02b083" providerId="ADAL" clId="{505F80C6-1108-4411-8557-46D636E58FD9}" dt="2022-03-17T15:53:08.802" v="1014" actId="14826"/>
      <pc:docMkLst>
        <pc:docMk/>
      </pc:docMkLst>
      <pc:sldChg chg="addSp delSp modSp mod">
        <pc:chgData name="Reiji KOBAYASHI" userId="34112ac1-4c34-4e4b-972a-35b76f02b083" providerId="ADAL" clId="{505F80C6-1108-4411-8557-46D636E58FD9}" dt="2022-03-17T15:24:13.251" v="742" actId="14826"/>
        <pc:sldMkLst>
          <pc:docMk/>
          <pc:sldMk cId="3960897610" sldId="264"/>
        </pc:sldMkLst>
        <pc:spChg chg="add mod">
          <ac:chgData name="Reiji KOBAYASHI" userId="34112ac1-4c34-4e4b-972a-35b76f02b083" providerId="ADAL" clId="{505F80C6-1108-4411-8557-46D636E58FD9}" dt="2022-03-17T15:21:32.942" v="704" actId="1076"/>
          <ac:spMkLst>
            <pc:docMk/>
            <pc:sldMk cId="3960897610" sldId="264"/>
            <ac:spMk id="12" creationId="{24CD7BC7-407E-40CE-93ED-8E403C52B8D6}"/>
          </ac:spMkLst>
        </pc:spChg>
        <pc:spChg chg="mod">
          <ac:chgData name="Reiji KOBAYASHI" userId="34112ac1-4c34-4e4b-972a-35b76f02b083" providerId="ADAL" clId="{505F80C6-1108-4411-8557-46D636E58FD9}" dt="2022-03-17T15:23:38.752" v="741" actId="1035"/>
          <ac:spMkLst>
            <pc:docMk/>
            <pc:sldMk cId="3960897610" sldId="264"/>
            <ac:spMk id="13" creationId="{7E9C5FE7-8509-4CB7-8183-9905F784625C}"/>
          </ac:spMkLst>
        </pc:spChg>
        <pc:spChg chg="mod">
          <ac:chgData name="Reiji KOBAYASHI" userId="34112ac1-4c34-4e4b-972a-35b76f02b083" providerId="ADAL" clId="{505F80C6-1108-4411-8557-46D636E58FD9}" dt="2022-03-17T15:23:31.652" v="729" actId="1076"/>
          <ac:spMkLst>
            <pc:docMk/>
            <pc:sldMk cId="3960897610" sldId="264"/>
            <ac:spMk id="15" creationId="{1B56261E-070B-4562-BB9F-69642DAEB5E3}"/>
          </ac:spMkLst>
        </pc:spChg>
        <pc:spChg chg="del">
          <ac:chgData name="Reiji KOBAYASHI" userId="34112ac1-4c34-4e4b-972a-35b76f02b083" providerId="ADAL" clId="{505F80C6-1108-4411-8557-46D636E58FD9}" dt="2022-03-17T15:18:57.959" v="676" actId="478"/>
          <ac:spMkLst>
            <pc:docMk/>
            <pc:sldMk cId="3960897610" sldId="264"/>
            <ac:spMk id="17" creationId="{9D7B81D5-6F49-4FD4-95C9-72157E875856}"/>
          </ac:spMkLst>
        </pc:spChg>
        <pc:spChg chg="mod">
          <ac:chgData name="Reiji KOBAYASHI" userId="34112ac1-4c34-4e4b-972a-35b76f02b083" providerId="ADAL" clId="{505F80C6-1108-4411-8557-46D636E58FD9}" dt="2022-03-17T15:23:38.752" v="741" actId="1035"/>
          <ac:spMkLst>
            <pc:docMk/>
            <pc:sldMk cId="3960897610" sldId="264"/>
            <ac:spMk id="21" creationId="{06BC00A6-F59B-4CA2-A8B0-03FA32BDDA72}"/>
          </ac:spMkLst>
        </pc:spChg>
        <pc:picChg chg="mod">
          <ac:chgData name="Reiji KOBAYASHI" userId="34112ac1-4c34-4e4b-972a-35b76f02b083" providerId="ADAL" clId="{505F80C6-1108-4411-8557-46D636E58FD9}" dt="2022-03-17T15:21:26.142" v="703" actId="1038"/>
          <ac:picMkLst>
            <pc:docMk/>
            <pc:sldMk cId="3960897610" sldId="264"/>
            <ac:picMk id="4" creationId="{581C3F26-515E-433A-8277-432CCB5D0FFE}"/>
          </ac:picMkLst>
        </pc:picChg>
        <pc:picChg chg="mod">
          <ac:chgData name="Reiji KOBAYASHI" userId="34112ac1-4c34-4e4b-972a-35b76f02b083" providerId="ADAL" clId="{505F80C6-1108-4411-8557-46D636E58FD9}" dt="2022-03-17T15:24:13.251" v="742" actId="14826"/>
          <ac:picMkLst>
            <pc:docMk/>
            <pc:sldMk cId="3960897610" sldId="264"/>
            <ac:picMk id="8" creationId="{303FE654-6BBA-49FF-942E-23F94374813D}"/>
          </ac:picMkLst>
        </pc:picChg>
      </pc:sldChg>
      <pc:sldChg chg="addSp delSp modSp mod">
        <pc:chgData name="Reiji KOBAYASHI" userId="34112ac1-4c34-4e4b-972a-35b76f02b083" providerId="ADAL" clId="{505F80C6-1108-4411-8557-46D636E58FD9}" dt="2022-03-17T15:51:44.440" v="1010"/>
        <pc:sldMkLst>
          <pc:docMk/>
          <pc:sldMk cId="4277233714" sldId="265"/>
        </pc:sldMkLst>
        <pc:spChg chg="mod">
          <ac:chgData name="Reiji KOBAYASHI" userId="34112ac1-4c34-4e4b-972a-35b76f02b083" providerId="ADAL" clId="{505F80C6-1108-4411-8557-46D636E58FD9}" dt="2022-03-17T15:50:51.380" v="969"/>
          <ac:spMkLst>
            <pc:docMk/>
            <pc:sldMk cId="4277233714" sldId="265"/>
            <ac:spMk id="5" creationId="{79E90764-4BA8-4B76-A90E-3DE3C58FCAE5}"/>
          </ac:spMkLst>
        </pc:spChg>
        <pc:spChg chg="del">
          <ac:chgData name="Reiji KOBAYASHI" userId="34112ac1-4c34-4e4b-972a-35b76f02b083" providerId="ADAL" clId="{505F80C6-1108-4411-8557-46D636E58FD9}" dt="2022-03-17T15:49:05.101" v="912" actId="478"/>
          <ac:spMkLst>
            <pc:docMk/>
            <pc:sldMk cId="4277233714" sldId="265"/>
            <ac:spMk id="19" creationId="{66804B03-E150-48AD-9BEE-01E36775797E}"/>
          </ac:spMkLst>
        </pc:spChg>
        <pc:spChg chg="mod">
          <ac:chgData name="Reiji KOBAYASHI" userId="34112ac1-4c34-4e4b-972a-35b76f02b083" providerId="ADAL" clId="{505F80C6-1108-4411-8557-46D636E58FD9}" dt="2022-03-17T15:28:27.631" v="759" actId="20577"/>
          <ac:spMkLst>
            <pc:docMk/>
            <pc:sldMk cId="4277233714" sldId="265"/>
            <ac:spMk id="21" creationId="{7E11E81A-194B-4E07-806A-F56A49DA6F21}"/>
          </ac:spMkLst>
        </pc:spChg>
        <pc:spChg chg="del">
          <ac:chgData name="Reiji KOBAYASHI" userId="34112ac1-4c34-4e4b-972a-35b76f02b083" providerId="ADAL" clId="{505F80C6-1108-4411-8557-46D636E58FD9}" dt="2022-03-17T15:49:35.220" v="914" actId="478"/>
          <ac:spMkLst>
            <pc:docMk/>
            <pc:sldMk cId="4277233714" sldId="265"/>
            <ac:spMk id="26" creationId="{9F690DFE-DE17-4DC8-BC63-7582C2FEE861}"/>
          </ac:spMkLst>
        </pc:spChg>
        <pc:spChg chg="add mod">
          <ac:chgData name="Reiji KOBAYASHI" userId="34112ac1-4c34-4e4b-972a-35b76f02b083" providerId="ADAL" clId="{505F80C6-1108-4411-8557-46D636E58FD9}" dt="2022-03-17T15:48:55.536" v="911" actId="1038"/>
          <ac:spMkLst>
            <pc:docMk/>
            <pc:sldMk cId="4277233714" sldId="265"/>
            <ac:spMk id="28" creationId="{4D62D9DF-3B4A-4719-A6A8-61471A3F8E72}"/>
          </ac:spMkLst>
        </pc:spChg>
        <pc:spChg chg="mod">
          <ac:chgData name="Reiji KOBAYASHI" userId="34112ac1-4c34-4e4b-972a-35b76f02b083" providerId="ADAL" clId="{505F80C6-1108-4411-8557-46D636E58FD9}" dt="2022-03-17T15:25:54.955" v="750"/>
          <ac:spMkLst>
            <pc:docMk/>
            <pc:sldMk cId="4277233714" sldId="265"/>
            <ac:spMk id="29" creationId="{D6224B9D-50DE-4896-9C20-6119F4BF7642}"/>
          </ac:spMkLst>
        </pc:spChg>
        <pc:spChg chg="mod">
          <ac:chgData name="Reiji KOBAYASHI" userId="34112ac1-4c34-4e4b-972a-35b76f02b083" providerId="ADAL" clId="{505F80C6-1108-4411-8557-46D636E58FD9}" dt="2022-03-17T15:42:37.841" v="773" actId="20577"/>
          <ac:spMkLst>
            <pc:docMk/>
            <pc:sldMk cId="4277233714" sldId="265"/>
            <ac:spMk id="31" creationId="{14D06F06-D001-4469-A300-670D9D6E2417}"/>
          </ac:spMkLst>
        </pc:spChg>
        <pc:spChg chg="add mod">
          <ac:chgData name="Reiji KOBAYASHI" userId="34112ac1-4c34-4e4b-972a-35b76f02b083" providerId="ADAL" clId="{505F80C6-1108-4411-8557-46D636E58FD9}" dt="2022-03-17T15:49:35.652" v="915"/>
          <ac:spMkLst>
            <pc:docMk/>
            <pc:sldMk cId="4277233714" sldId="265"/>
            <ac:spMk id="32" creationId="{3E6DD88F-2E67-4C39-B3DA-0BE7E890306F}"/>
          </ac:spMkLst>
        </pc:spChg>
        <pc:spChg chg="add mod">
          <ac:chgData name="Reiji KOBAYASHI" userId="34112ac1-4c34-4e4b-972a-35b76f02b083" providerId="ADAL" clId="{505F80C6-1108-4411-8557-46D636E58FD9}" dt="2022-03-17T15:50:02.230" v="931"/>
          <ac:spMkLst>
            <pc:docMk/>
            <pc:sldMk cId="4277233714" sldId="265"/>
            <ac:spMk id="34" creationId="{F8938B15-7DD4-4565-9A3A-B9CA8F54D527}"/>
          </ac:spMkLst>
        </pc:spChg>
        <pc:spChg chg="mod">
          <ac:chgData name="Reiji KOBAYASHI" userId="34112ac1-4c34-4e4b-972a-35b76f02b083" providerId="ADAL" clId="{505F80C6-1108-4411-8557-46D636E58FD9}" dt="2022-03-17T15:51:29.100" v="1000"/>
          <ac:spMkLst>
            <pc:docMk/>
            <pc:sldMk cId="4277233714" sldId="265"/>
            <ac:spMk id="36" creationId="{645AB551-FC9C-4166-B1AF-EA65B1BDAF36}"/>
          </ac:spMkLst>
        </pc:spChg>
        <pc:spChg chg="mod">
          <ac:chgData name="Reiji KOBAYASHI" userId="34112ac1-4c34-4e4b-972a-35b76f02b083" providerId="ADAL" clId="{505F80C6-1108-4411-8557-46D636E58FD9}" dt="2022-03-17T15:51:19.040" v="984"/>
          <ac:spMkLst>
            <pc:docMk/>
            <pc:sldMk cId="4277233714" sldId="265"/>
            <ac:spMk id="37" creationId="{85CC8126-D261-44C3-B6E9-D65430FFE177}"/>
          </ac:spMkLst>
        </pc:spChg>
        <pc:spChg chg="del">
          <ac:chgData name="Reiji KOBAYASHI" userId="34112ac1-4c34-4e4b-972a-35b76f02b083" providerId="ADAL" clId="{505F80C6-1108-4411-8557-46D636E58FD9}" dt="2022-03-17T15:50:15.710" v="933" actId="478"/>
          <ac:spMkLst>
            <pc:docMk/>
            <pc:sldMk cId="4277233714" sldId="265"/>
            <ac:spMk id="41" creationId="{6BED92F8-27C8-4A4A-AA55-E066A4097E46}"/>
          </ac:spMkLst>
        </pc:spChg>
        <pc:spChg chg="mod">
          <ac:chgData name="Reiji KOBAYASHI" userId="34112ac1-4c34-4e4b-972a-35b76f02b083" providerId="ADAL" clId="{505F80C6-1108-4411-8557-46D636E58FD9}" dt="2022-03-17T15:50:57.975" v="970"/>
          <ac:spMkLst>
            <pc:docMk/>
            <pc:sldMk cId="4277233714" sldId="265"/>
            <ac:spMk id="49" creationId="{E74FD232-6925-4005-AEB3-67546C008B20}"/>
          </ac:spMkLst>
        </pc:spChg>
        <pc:spChg chg="mod">
          <ac:chgData name="Reiji KOBAYASHI" userId="34112ac1-4c34-4e4b-972a-35b76f02b083" providerId="ADAL" clId="{505F80C6-1108-4411-8557-46D636E58FD9}" dt="2022-03-17T15:51:44.440" v="1010"/>
          <ac:spMkLst>
            <pc:docMk/>
            <pc:sldMk cId="4277233714" sldId="265"/>
            <ac:spMk id="58" creationId="{87495460-B69E-4595-A970-91884BA67588}"/>
          </ac:spMkLst>
        </pc:spChg>
        <pc:spChg chg="mod">
          <ac:chgData name="Reiji KOBAYASHI" userId="34112ac1-4c34-4e4b-972a-35b76f02b083" providerId="ADAL" clId="{505F80C6-1108-4411-8557-46D636E58FD9}" dt="2022-03-17T15:49:43.861" v="927" actId="1038"/>
          <ac:spMkLst>
            <pc:docMk/>
            <pc:sldMk cId="4277233714" sldId="265"/>
            <ac:spMk id="60" creationId="{913313AA-C6A7-45A4-8868-6917F3BBDE8E}"/>
          </ac:spMkLst>
        </pc:spChg>
        <pc:spChg chg="mod">
          <ac:chgData name="Reiji KOBAYASHI" userId="34112ac1-4c34-4e4b-972a-35b76f02b083" providerId="ADAL" clId="{505F80C6-1108-4411-8557-46D636E58FD9}" dt="2022-03-17T15:50:20.831" v="934" actId="1076"/>
          <ac:spMkLst>
            <pc:docMk/>
            <pc:sldMk cId="4277233714" sldId="265"/>
            <ac:spMk id="61" creationId="{ACE904B3-E49A-41F0-8BB9-E8255591585E}"/>
          </ac:spMkLst>
        </pc:spChg>
        <pc:picChg chg="mod">
          <ac:chgData name="Reiji KOBAYASHI" userId="34112ac1-4c34-4e4b-972a-35b76f02b083" providerId="ADAL" clId="{505F80C6-1108-4411-8557-46D636E58FD9}" dt="2022-03-17T15:25:19.163" v="744" actId="14826"/>
          <ac:picMkLst>
            <pc:docMk/>
            <pc:sldMk cId="4277233714" sldId="265"/>
            <ac:picMk id="10" creationId="{E40005B8-F490-4AE7-971F-C9A4F8658157}"/>
          </ac:picMkLst>
        </pc:picChg>
        <pc:cxnChg chg="mod">
          <ac:chgData name="Reiji KOBAYASHI" userId="34112ac1-4c34-4e4b-972a-35b76f02b083" providerId="ADAL" clId="{505F80C6-1108-4411-8557-46D636E58FD9}" dt="2022-03-17T15:47:47.130" v="901" actId="688"/>
          <ac:cxnSpMkLst>
            <pc:docMk/>
            <pc:sldMk cId="4277233714" sldId="265"/>
            <ac:cxnSpMk id="14" creationId="{FD495AC2-7A7B-425A-BC84-A538457DC7FC}"/>
          </ac:cxnSpMkLst>
        </pc:cxnChg>
        <pc:cxnChg chg="del">
          <ac:chgData name="Reiji KOBAYASHI" userId="34112ac1-4c34-4e4b-972a-35b76f02b083" providerId="ADAL" clId="{505F80C6-1108-4411-8557-46D636E58FD9}" dt="2022-03-17T15:49:35.220" v="914" actId="478"/>
          <ac:cxnSpMkLst>
            <pc:docMk/>
            <pc:sldMk cId="4277233714" sldId="265"/>
            <ac:cxnSpMk id="25" creationId="{0C7404C3-D543-4420-B91C-88C9778D01F2}"/>
          </ac:cxnSpMkLst>
        </pc:cxnChg>
        <pc:cxnChg chg="add mod">
          <ac:chgData name="Reiji KOBAYASHI" userId="34112ac1-4c34-4e4b-972a-35b76f02b083" providerId="ADAL" clId="{505F80C6-1108-4411-8557-46D636E58FD9}" dt="2022-03-17T15:49:35.652" v="915"/>
          <ac:cxnSpMkLst>
            <pc:docMk/>
            <pc:sldMk cId="4277233714" sldId="265"/>
            <ac:cxnSpMk id="30" creationId="{0B159D25-D4B1-45DE-8ECA-6C7CBF719629}"/>
          </ac:cxnSpMkLst>
        </pc:cxnChg>
        <pc:cxnChg chg="add mod">
          <ac:chgData name="Reiji KOBAYASHI" userId="34112ac1-4c34-4e4b-972a-35b76f02b083" providerId="ADAL" clId="{505F80C6-1108-4411-8557-46D636E58FD9}" dt="2022-03-17T15:50:02.230" v="931"/>
          <ac:cxnSpMkLst>
            <pc:docMk/>
            <pc:sldMk cId="4277233714" sldId="265"/>
            <ac:cxnSpMk id="33" creationId="{88A3EE57-31D1-46C5-ABC9-B25F4DE0288E}"/>
          </ac:cxnSpMkLst>
        </pc:cxnChg>
        <pc:cxnChg chg="del">
          <ac:chgData name="Reiji KOBAYASHI" userId="34112ac1-4c34-4e4b-972a-35b76f02b083" providerId="ADAL" clId="{505F80C6-1108-4411-8557-46D636E58FD9}" dt="2022-03-17T15:50:11.401" v="932" actId="478"/>
          <ac:cxnSpMkLst>
            <pc:docMk/>
            <pc:sldMk cId="4277233714" sldId="265"/>
            <ac:cxnSpMk id="57" creationId="{3E347D57-95B3-4006-A768-56D12981CEEF}"/>
          </ac:cxnSpMkLst>
        </pc:cxnChg>
        <pc:cxnChg chg="mod">
          <ac:chgData name="Reiji KOBAYASHI" userId="34112ac1-4c34-4e4b-972a-35b76f02b083" providerId="ADAL" clId="{505F80C6-1108-4411-8557-46D636E58FD9}" dt="2022-03-17T15:49:12.303" v="913" actId="14100"/>
          <ac:cxnSpMkLst>
            <pc:docMk/>
            <pc:sldMk cId="4277233714" sldId="265"/>
            <ac:cxnSpMk id="59" creationId="{9C81CA89-09A0-47E4-9547-18625F28E748}"/>
          </ac:cxnSpMkLst>
        </pc:cxnChg>
      </pc:sldChg>
      <pc:sldChg chg="modSp mod">
        <pc:chgData name="Reiji KOBAYASHI" userId="34112ac1-4c34-4e4b-972a-35b76f02b083" providerId="ADAL" clId="{505F80C6-1108-4411-8557-46D636E58FD9}" dt="2022-03-17T14:37:46.847" v="419" actId="1035"/>
        <pc:sldMkLst>
          <pc:docMk/>
          <pc:sldMk cId="749193719" sldId="273"/>
        </pc:sldMkLst>
        <pc:spChg chg="mod">
          <ac:chgData name="Reiji KOBAYASHI" userId="34112ac1-4c34-4e4b-972a-35b76f02b083" providerId="ADAL" clId="{505F80C6-1108-4411-8557-46D636E58FD9}" dt="2022-03-17T14:21:14.651" v="395"/>
          <ac:spMkLst>
            <pc:docMk/>
            <pc:sldMk cId="749193719" sldId="273"/>
            <ac:spMk id="2" creationId="{DA9E17F9-EC1E-40B0-8C66-49516FE9881E}"/>
          </ac:spMkLst>
        </pc:spChg>
        <pc:spChg chg="mod">
          <ac:chgData name="Reiji KOBAYASHI" userId="34112ac1-4c34-4e4b-972a-35b76f02b083" providerId="ADAL" clId="{505F80C6-1108-4411-8557-46D636E58FD9}" dt="2022-03-17T14:21:34.467" v="401" actId="20577"/>
          <ac:spMkLst>
            <pc:docMk/>
            <pc:sldMk cId="749193719" sldId="273"/>
            <ac:spMk id="16" creationId="{4EAEC92C-C230-42FA-AA04-A6EEDE530CB8}"/>
          </ac:spMkLst>
        </pc:spChg>
        <pc:spChg chg="mod">
          <ac:chgData name="Reiji KOBAYASHI" userId="34112ac1-4c34-4e4b-972a-35b76f02b083" providerId="ADAL" clId="{505F80C6-1108-4411-8557-46D636E58FD9}" dt="2022-03-17T14:37:46.847" v="419" actId="1035"/>
          <ac:spMkLst>
            <pc:docMk/>
            <pc:sldMk cId="749193719" sldId="273"/>
            <ac:spMk id="17" creationId="{0CA85644-A14B-4D15-8999-31297DE7C82C}"/>
          </ac:spMkLst>
        </pc:spChg>
        <pc:spChg chg="mod">
          <ac:chgData name="Reiji KOBAYASHI" userId="34112ac1-4c34-4e4b-972a-35b76f02b083" providerId="ADAL" clId="{505F80C6-1108-4411-8557-46D636E58FD9}" dt="2022-03-17T14:23:32.968" v="406" actId="1076"/>
          <ac:spMkLst>
            <pc:docMk/>
            <pc:sldMk cId="749193719" sldId="273"/>
            <ac:spMk id="21" creationId="{C318DD3A-7F78-4D01-8939-C1DAF9B85C53}"/>
          </ac:spMkLst>
        </pc:spChg>
        <pc:picChg chg="mod">
          <ac:chgData name="Reiji KOBAYASHI" userId="34112ac1-4c34-4e4b-972a-35b76f02b083" providerId="ADAL" clId="{505F80C6-1108-4411-8557-46D636E58FD9}" dt="2022-03-17T14:36:36.520" v="409" actId="1076"/>
          <ac:picMkLst>
            <pc:docMk/>
            <pc:sldMk cId="749193719" sldId="273"/>
            <ac:picMk id="5" creationId="{D3688219-5320-480C-A40C-1F6C53A44B22}"/>
          </ac:picMkLst>
        </pc:picChg>
        <pc:cxnChg chg="mod">
          <ac:chgData name="Reiji KOBAYASHI" userId="34112ac1-4c34-4e4b-972a-35b76f02b083" providerId="ADAL" clId="{505F80C6-1108-4411-8557-46D636E58FD9}" dt="2022-03-17T14:23:36.588" v="407" actId="14100"/>
          <ac:cxnSpMkLst>
            <pc:docMk/>
            <pc:sldMk cId="749193719" sldId="273"/>
            <ac:cxnSpMk id="22" creationId="{500E7990-F4E8-41E4-B9D3-6D607F94B193}"/>
          </ac:cxnSpMkLst>
        </pc:cxnChg>
      </pc:sldChg>
      <pc:sldChg chg="modSp mod">
        <pc:chgData name="Reiji KOBAYASHI" userId="34112ac1-4c34-4e4b-972a-35b76f02b083" providerId="ADAL" clId="{505F80C6-1108-4411-8557-46D636E58FD9}" dt="2022-03-17T15:49:51.455" v="930" actId="1036"/>
        <pc:sldMkLst>
          <pc:docMk/>
          <pc:sldMk cId="4253402532" sldId="283"/>
        </pc:sldMkLst>
        <pc:spChg chg="mod">
          <ac:chgData name="Reiji KOBAYASHI" userId="34112ac1-4c34-4e4b-972a-35b76f02b083" providerId="ADAL" clId="{505F80C6-1108-4411-8557-46D636E58FD9}" dt="2022-03-17T15:42:29.511" v="769" actId="20577"/>
          <ac:spMkLst>
            <pc:docMk/>
            <pc:sldMk cId="4253402532" sldId="283"/>
            <ac:spMk id="6" creationId="{5F598FEC-6AD4-4849-AF14-152F878F3C86}"/>
          </ac:spMkLst>
        </pc:spChg>
        <pc:spChg chg="mod">
          <ac:chgData name="Reiji KOBAYASHI" userId="34112ac1-4c34-4e4b-972a-35b76f02b083" providerId="ADAL" clId="{505F80C6-1108-4411-8557-46D636E58FD9}" dt="2022-03-17T15:44:53.601" v="797" actId="206"/>
          <ac:spMkLst>
            <pc:docMk/>
            <pc:sldMk cId="4253402532" sldId="283"/>
            <ac:spMk id="19" creationId="{66804B03-E150-48AD-9BEE-01E36775797E}"/>
          </ac:spMkLst>
        </pc:spChg>
        <pc:spChg chg="mod">
          <ac:chgData name="Reiji KOBAYASHI" userId="34112ac1-4c34-4e4b-972a-35b76f02b083" providerId="ADAL" clId="{505F80C6-1108-4411-8557-46D636E58FD9}" dt="2022-03-17T15:27:56.941" v="752" actId="20577"/>
          <ac:spMkLst>
            <pc:docMk/>
            <pc:sldMk cId="4253402532" sldId="283"/>
            <ac:spMk id="21" creationId="{7E11E81A-194B-4E07-806A-F56A49DA6F21}"/>
          </ac:spMkLst>
        </pc:spChg>
        <pc:spChg chg="mod">
          <ac:chgData name="Reiji KOBAYASHI" userId="34112ac1-4c34-4e4b-972a-35b76f02b083" providerId="ADAL" clId="{505F80C6-1108-4411-8557-46D636E58FD9}" dt="2022-03-17T15:25:40.522" v="745"/>
          <ac:spMkLst>
            <pc:docMk/>
            <pc:sldMk cId="4253402532" sldId="283"/>
            <ac:spMk id="28" creationId="{B5F610A6-91C3-4AAC-860E-DA46F06E6BF6}"/>
          </ac:spMkLst>
        </pc:spChg>
        <pc:spChg chg="mod">
          <ac:chgData name="Reiji KOBAYASHI" userId="34112ac1-4c34-4e4b-972a-35b76f02b083" providerId="ADAL" clId="{505F80C6-1108-4411-8557-46D636E58FD9}" dt="2022-03-17T15:47:01.741" v="889"/>
          <ac:spMkLst>
            <pc:docMk/>
            <pc:sldMk cId="4253402532" sldId="283"/>
            <ac:spMk id="30" creationId="{BA95EC14-642F-4088-A06E-F5D2DBC8B6FA}"/>
          </ac:spMkLst>
        </pc:spChg>
        <pc:spChg chg="mod">
          <ac:chgData name="Reiji KOBAYASHI" userId="34112ac1-4c34-4e4b-972a-35b76f02b083" providerId="ADAL" clId="{505F80C6-1108-4411-8557-46D636E58FD9}" dt="2022-03-17T15:46:55.232" v="878"/>
          <ac:spMkLst>
            <pc:docMk/>
            <pc:sldMk cId="4253402532" sldId="283"/>
            <ac:spMk id="32" creationId="{F9AF0FC0-E6F5-40E8-86A9-8EF39A816DB1}"/>
          </ac:spMkLst>
        </pc:spChg>
        <pc:spChg chg="mod">
          <ac:chgData name="Reiji KOBAYASHI" userId="34112ac1-4c34-4e4b-972a-35b76f02b083" providerId="ADAL" clId="{505F80C6-1108-4411-8557-46D636E58FD9}" dt="2022-03-17T15:46:39.640" v="861"/>
          <ac:spMkLst>
            <pc:docMk/>
            <pc:sldMk cId="4253402532" sldId="283"/>
            <ac:spMk id="33" creationId="{586AE766-6CE5-4BFA-9101-23126C18E33E}"/>
          </ac:spMkLst>
        </pc:spChg>
        <pc:spChg chg="mod">
          <ac:chgData name="Reiji KOBAYASHI" userId="34112ac1-4c34-4e4b-972a-35b76f02b083" providerId="ADAL" clId="{505F80C6-1108-4411-8557-46D636E58FD9}" dt="2022-03-17T15:45:28.681" v="819" actId="14100"/>
          <ac:spMkLst>
            <pc:docMk/>
            <pc:sldMk cId="4253402532" sldId="283"/>
            <ac:spMk id="38" creationId="{0CD35D21-C3ED-4B8B-AE3A-57932DD3B3D6}"/>
          </ac:spMkLst>
        </pc:spChg>
        <pc:spChg chg="mod">
          <ac:chgData name="Reiji KOBAYASHI" userId="34112ac1-4c34-4e4b-972a-35b76f02b083" providerId="ADAL" clId="{505F80C6-1108-4411-8557-46D636E58FD9}" dt="2022-03-17T15:46:23.441" v="837" actId="1076"/>
          <ac:spMkLst>
            <pc:docMk/>
            <pc:sldMk cId="4253402532" sldId="283"/>
            <ac:spMk id="39" creationId="{6652D95C-E0A2-471B-9A2A-E878A55B8C57}"/>
          </ac:spMkLst>
        </pc:spChg>
        <pc:spChg chg="mod">
          <ac:chgData name="Reiji KOBAYASHI" userId="34112ac1-4c34-4e4b-972a-35b76f02b083" providerId="ADAL" clId="{505F80C6-1108-4411-8557-46D636E58FD9}" dt="2022-03-17T15:46:11.641" v="832" actId="14100"/>
          <ac:spMkLst>
            <pc:docMk/>
            <pc:sldMk cId="4253402532" sldId="283"/>
            <ac:spMk id="41" creationId="{6BED92F8-27C8-4A4A-AA55-E066A4097E46}"/>
          </ac:spMkLst>
        </pc:spChg>
        <pc:spChg chg="mod">
          <ac:chgData name="Reiji KOBAYASHI" userId="34112ac1-4c34-4e4b-972a-35b76f02b083" providerId="ADAL" clId="{505F80C6-1108-4411-8557-46D636E58FD9}" dt="2022-03-17T15:47:15.490" v="890"/>
          <ac:spMkLst>
            <pc:docMk/>
            <pc:sldMk cId="4253402532" sldId="283"/>
            <ac:spMk id="49" creationId="{E74FD232-6925-4005-AEB3-67546C008B20}"/>
          </ac:spMkLst>
        </pc:spChg>
        <pc:spChg chg="mod">
          <ac:chgData name="Reiji KOBAYASHI" userId="34112ac1-4c34-4e4b-972a-35b76f02b083" providerId="ADAL" clId="{505F80C6-1108-4411-8557-46D636E58FD9}" dt="2022-03-17T15:47:22.471" v="900"/>
          <ac:spMkLst>
            <pc:docMk/>
            <pc:sldMk cId="4253402532" sldId="283"/>
            <ac:spMk id="58" creationId="{87495460-B69E-4595-A970-91884BA67588}"/>
          </ac:spMkLst>
        </pc:spChg>
        <pc:spChg chg="mod">
          <ac:chgData name="Reiji KOBAYASHI" userId="34112ac1-4c34-4e4b-972a-35b76f02b083" providerId="ADAL" clId="{505F80C6-1108-4411-8557-46D636E58FD9}" dt="2022-03-17T15:46:19.781" v="836" actId="1076"/>
          <ac:spMkLst>
            <pc:docMk/>
            <pc:sldMk cId="4253402532" sldId="283"/>
            <ac:spMk id="61" creationId="{ACE904B3-E49A-41F0-8BB9-E8255591585E}"/>
          </ac:spMkLst>
        </pc:spChg>
        <pc:picChg chg="mod">
          <ac:chgData name="Reiji KOBAYASHI" userId="34112ac1-4c34-4e4b-972a-35b76f02b083" providerId="ADAL" clId="{505F80C6-1108-4411-8557-46D636E58FD9}" dt="2022-03-17T15:25:02.724" v="743" actId="14826"/>
          <ac:picMkLst>
            <pc:docMk/>
            <pc:sldMk cId="4253402532" sldId="283"/>
            <ac:picMk id="10" creationId="{E40005B8-F490-4AE7-971F-C9A4F8658157}"/>
          </ac:picMkLst>
        </pc:picChg>
        <pc:cxnChg chg="mod">
          <ac:chgData name="Reiji KOBAYASHI" userId="34112ac1-4c34-4e4b-972a-35b76f02b083" providerId="ADAL" clId="{505F80C6-1108-4411-8557-46D636E58FD9}" dt="2022-03-17T15:43:33.600" v="774" actId="688"/>
          <ac:cxnSpMkLst>
            <pc:docMk/>
            <pc:sldMk cId="4253402532" sldId="283"/>
            <ac:cxnSpMk id="14" creationId="{FD495AC2-7A7B-425A-BC84-A538457DC7FC}"/>
          </ac:cxnSpMkLst>
        </pc:cxnChg>
        <pc:cxnChg chg="mod">
          <ac:chgData name="Reiji KOBAYASHI" userId="34112ac1-4c34-4e4b-972a-35b76f02b083" providerId="ADAL" clId="{505F80C6-1108-4411-8557-46D636E58FD9}" dt="2022-03-17T15:49:51.455" v="930" actId="1036"/>
          <ac:cxnSpMkLst>
            <pc:docMk/>
            <pc:sldMk cId="4253402532" sldId="283"/>
            <ac:cxnSpMk id="34" creationId="{4C6F3868-BA5A-4F57-9601-482BAAFBABA5}"/>
          </ac:cxnSpMkLst>
        </pc:cxnChg>
        <pc:cxnChg chg="mod">
          <ac:chgData name="Reiji KOBAYASHI" userId="34112ac1-4c34-4e4b-972a-35b76f02b083" providerId="ADAL" clId="{505F80C6-1108-4411-8557-46D636E58FD9}" dt="2022-03-17T15:45:33.981" v="827" actId="1035"/>
          <ac:cxnSpMkLst>
            <pc:docMk/>
            <pc:sldMk cId="4253402532" sldId="283"/>
            <ac:cxnSpMk id="35" creationId="{1A9E3C68-5AA1-4899-8BAF-0F6AB6D9B471}"/>
          </ac:cxnSpMkLst>
        </pc:cxnChg>
        <pc:cxnChg chg="mod">
          <ac:chgData name="Reiji KOBAYASHI" userId="34112ac1-4c34-4e4b-972a-35b76f02b083" providerId="ADAL" clId="{505F80C6-1108-4411-8557-46D636E58FD9}" dt="2022-03-17T15:44:53.601" v="797" actId="206"/>
          <ac:cxnSpMkLst>
            <pc:docMk/>
            <pc:sldMk cId="4253402532" sldId="283"/>
            <ac:cxnSpMk id="59" creationId="{9C81CA89-09A0-47E4-9547-18625F28E748}"/>
          </ac:cxnSpMkLst>
        </pc:cxnChg>
      </pc:sldChg>
      <pc:sldChg chg="addSp delSp modSp mod">
        <pc:chgData name="Reiji KOBAYASHI" userId="34112ac1-4c34-4e4b-972a-35b76f02b083" providerId="ADAL" clId="{505F80C6-1108-4411-8557-46D636E58FD9}" dt="2022-03-17T13:47:15.850" v="372" actId="14100"/>
        <pc:sldMkLst>
          <pc:docMk/>
          <pc:sldMk cId="1912400941" sldId="288"/>
        </pc:sldMkLst>
        <pc:spChg chg="mod">
          <ac:chgData name="Reiji KOBAYASHI" userId="34112ac1-4c34-4e4b-972a-35b76f02b083" providerId="ADAL" clId="{505F80C6-1108-4411-8557-46D636E58FD9}" dt="2022-03-17T12:55:29.487" v="28"/>
          <ac:spMkLst>
            <pc:docMk/>
            <pc:sldMk cId="1912400941" sldId="288"/>
            <ac:spMk id="2" creationId="{D510C2A5-2D92-4935-86F7-261740E39F25}"/>
          </ac:spMkLst>
        </pc:spChg>
        <pc:spChg chg="mod">
          <ac:chgData name="Reiji KOBAYASHI" userId="34112ac1-4c34-4e4b-972a-35b76f02b083" providerId="ADAL" clId="{505F80C6-1108-4411-8557-46D636E58FD9}" dt="2022-03-17T13:27:29.874" v="267"/>
          <ac:spMkLst>
            <pc:docMk/>
            <pc:sldMk cId="1912400941" sldId="288"/>
            <ac:spMk id="9" creationId="{06FCF526-1FC7-4351-9B12-40AB36D29B42}"/>
          </ac:spMkLst>
        </pc:spChg>
        <pc:spChg chg="mod">
          <ac:chgData name="Reiji KOBAYASHI" userId="34112ac1-4c34-4e4b-972a-35b76f02b083" providerId="ADAL" clId="{505F80C6-1108-4411-8557-46D636E58FD9}" dt="2022-03-17T13:46:41.225" v="365" actId="1035"/>
          <ac:spMkLst>
            <pc:docMk/>
            <pc:sldMk cId="1912400941" sldId="288"/>
            <ac:spMk id="12" creationId="{95CD8783-4A02-4C6F-AA50-9B6ECFF74552}"/>
          </ac:spMkLst>
        </pc:spChg>
        <pc:spChg chg="mod">
          <ac:chgData name="Reiji KOBAYASHI" userId="34112ac1-4c34-4e4b-972a-35b76f02b083" providerId="ADAL" clId="{505F80C6-1108-4411-8557-46D636E58FD9}" dt="2022-03-17T13:46:41.225" v="365" actId="1035"/>
          <ac:spMkLst>
            <pc:docMk/>
            <pc:sldMk cId="1912400941" sldId="288"/>
            <ac:spMk id="13" creationId="{A0CAED98-5206-46DC-B8AA-460FF6638A64}"/>
          </ac:spMkLst>
        </pc:spChg>
        <pc:spChg chg="mod">
          <ac:chgData name="Reiji KOBAYASHI" userId="34112ac1-4c34-4e4b-972a-35b76f02b083" providerId="ADAL" clId="{505F80C6-1108-4411-8557-46D636E58FD9}" dt="2022-03-17T13:46:47.710" v="366" actId="1076"/>
          <ac:spMkLst>
            <pc:docMk/>
            <pc:sldMk cId="1912400941" sldId="288"/>
            <ac:spMk id="14" creationId="{95AC53BA-2827-47BA-BEF1-B4AB4D159515}"/>
          </ac:spMkLst>
        </pc:spChg>
        <pc:spChg chg="mod">
          <ac:chgData name="Reiji KOBAYASHI" userId="34112ac1-4c34-4e4b-972a-35b76f02b083" providerId="ADAL" clId="{505F80C6-1108-4411-8557-46D636E58FD9}" dt="2022-03-17T13:47:00.150" v="368" actId="1076"/>
          <ac:spMkLst>
            <pc:docMk/>
            <pc:sldMk cId="1912400941" sldId="288"/>
            <ac:spMk id="15" creationId="{45DBA688-67AE-42CC-956D-EEC867FE170A}"/>
          </ac:spMkLst>
        </pc:spChg>
        <pc:spChg chg="mod">
          <ac:chgData name="Reiji KOBAYASHI" userId="34112ac1-4c34-4e4b-972a-35b76f02b083" providerId="ADAL" clId="{505F80C6-1108-4411-8557-46D636E58FD9}" dt="2022-03-17T13:27:53.007" v="268"/>
          <ac:spMkLst>
            <pc:docMk/>
            <pc:sldMk cId="1912400941" sldId="288"/>
            <ac:spMk id="16" creationId="{9ED92C14-DBB9-4B05-828F-A257864F3363}"/>
          </ac:spMkLst>
        </pc:spChg>
        <pc:spChg chg="mod">
          <ac:chgData name="Reiji KOBAYASHI" userId="34112ac1-4c34-4e4b-972a-35b76f02b083" providerId="ADAL" clId="{505F80C6-1108-4411-8557-46D636E58FD9}" dt="2022-03-17T13:46:55.502" v="367" actId="1076"/>
          <ac:spMkLst>
            <pc:docMk/>
            <pc:sldMk cId="1912400941" sldId="288"/>
            <ac:spMk id="17" creationId="{EEE1ABDE-A8A3-4D3B-862D-679293518CBC}"/>
          </ac:spMkLst>
        </pc:spChg>
        <pc:spChg chg="mod">
          <ac:chgData name="Reiji KOBAYASHI" userId="34112ac1-4c34-4e4b-972a-35b76f02b083" providerId="ADAL" clId="{505F80C6-1108-4411-8557-46D636E58FD9}" dt="2022-03-17T13:46:41.225" v="365" actId="1035"/>
          <ac:spMkLst>
            <pc:docMk/>
            <pc:sldMk cId="1912400941" sldId="288"/>
            <ac:spMk id="29" creationId="{ABAD6DA9-AB06-4A1E-BA9D-EAF0AE070006}"/>
          </ac:spMkLst>
        </pc:spChg>
        <pc:picChg chg="del">
          <ac:chgData name="Reiji KOBAYASHI" userId="34112ac1-4c34-4e4b-972a-35b76f02b083" providerId="ADAL" clId="{505F80C6-1108-4411-8557-46D636E58FD9}" dt="2022-03-17T13:38:45.970" v="269" actId="478"/>
          <ac:picMkLst>
            <pc:docMk/>
            <pc:sldMk cId="1912400941" sldId="288"/>
            <ac:picMk id="4" creationId="{E3A84035-EA74-4AF3-84F7-F31EB38FFB85}"/>
          </ac:picMkLst>
        </pc:picChg>
        <pc:picChg chg="add mod ord">
          <ac:chgData name="Reiji KOBAYASHI" userId="34112ac1-4c34-4e4b-972a-35b76f02b083" providerId="ADAL" clId="{505F80C6-1108-4411-8557-46D636E58FD9}" dt="2022-03-17T13:46:41.225" v="365" actId="1035"/>
          <ac:picMkLst>
            <pc:docMk/>
            <pc:sldMk cId="1912400941" sldId="288"/>
            <ac:picMk id="5" creationId="{E59657A6-1F70-4EF5-BDB8-2B64935E03B3}"/>
          </ac:picMkLst>
        </pc:picChg>
        <pc:cxnChg chg="mod">
          <ac:chgData name="Reiji KOBAYASHI" userId="34112ac1-4c34-4e4b-972a-35b76f02b083" providerId="ADAL" clId="{505F80C6-1108-4411-8557-46D636E58FD9}" dt="2022-03-17T13:46:41.225" v="365" actId="1035"/>
          <ac:cxnSpMkLst>
            <pc:docMk/>
            <pc:sldMk cId="1912400941" sldId="288"/>
            <ac:cxnSpMk id="11" creationId="{A789BB66-77AD-44F7-829E-FCC033FB1971}"/>
          </ac:cxnSpMkLst>
        </pc:cxnChg>
        <pc:cxnChg chg="mod">
          <ac:chgData name="Reiji KOBAYASHI" userId="34112ac1-4c34-4e4b-972a-35b76f02b083" providerId="ADAL" clId="{505F80C6-1108-4411-8557-46D636E58FD9}" dt="2022-03-17T13:46:41.225" v="365" actId="1035"/>
          <ac:cxnSpMkLst>
            <pc:docMk/>
            <pc:sldMk cId="1912400941" sldId="288"/>
            <ac:cxnSpMk id="19" creationId="{72019B96-1BB9-42D2-826F-465BAFC4A1D2}"/>
          </ac:cxnSpMkLst>
        </pc:cxnChg>
        <pc:cxnChg chg="mod">
          <ac:chgData name="Reiji KOBAYASHI" userId="34112ac1-4c34-4e4b-972a-35b76f02b083" providerId="ADAL" clId="{505F80C6-1108-4411-8557-46D636E58FD9}" dt="2022-03-17T13:47:04.673" v="369" actId="14100"/>
          <ac:cxnSpMkLst>
            <pc:docMk/>
            <pc:sldMk cId="1912400941" sldId="288"/>
            <ac:cxnSpMk id="24" creationId="{2E7504B1-46F8-47FD-AE00-C28B380F6AA6}"/>
          </ac:cxnSpMkLst>
        </pc:cxnChg>
        <pc:cxnChg chg="mod">
          <ac:chgData name="Reiji KOBAYASHI" userId="34112ac1-4c34-4e4b-972a-35b76f02b083" providerId="ADAL" clId="{505F80C6-1108-4411-8557-46D636E58FD9}" dt="2022-03-17T13:47:15.850" v="372" actId="14100"/>
          <ac:cxnSpMkLst>
            <pc:docMk/>
            <pc:sldMk cId="1912400941" sldId="288"/>
            <ac:cxnSpMk id="28" creationId="{DA921534-ABEB-4C97-956B-204135202B96}"/>
          </ac:cxnSpMkLst>
        </pc:cxnChg>
        <pc:cxnChg chg="mod">
          <ac:chgData name="Reiji KOBAYASHI" userId="34112ac1-4c34-4e4b-972a-35b76f02b083" providerId="ADAL" clId="{505F80C6-1108-4411-8557-46D636E58FD9}" dt="2022-03-17T13:47:11.831" v="371" actId="14100"/>
          <ac:cxnSpMkLst>
            <pc:docMk/>
            <pc:sldMk cId="1912400941" sldId="288"/>
            <ac:cxnSpMk id="31" creationId="{19318528-90A3-4E45-9C61-493690B8F8EE}"/>
          </ac:cxnSpMkLst>
        </pc:cxnChg>
      </pc:sldChg>
      <pc:sldChg chg="addSp delSp modSp mod">
        <pc:chgData name="Reiji KOBAYASHI" userId="34112ac1-4c34-4e4b-972a-35b76f02b083" providerId="ADAL" clId="{505F80C6-1108-4411-8557-46D636E58FD9}" dt="2022-03-17T14:09:40.548" v="394" actId="1035"/>
        <pc:sldMkLst>
          <pc:docMk/>
          <pc:sldMk cId="1255591680" sldId="289"/>
        </pc:sldMkLst>
        <pc:spChg chg="mod">
          <ac:chgData name="Reiji KOBAYASHI" userId="34112ac1-4c34-4e4b-972a-35b76f02b083" providerId="ADAL" clId="{505F80C6-1108-4411-8557-46D636E58FD9}" dt="2022-03-17T14:09:28.297" v="387" actId="20577"/>
          <ac:spMkLst>
            <pc:docMk/>
            <pc:sldMk cId="1255591680" sldId="289"/>
            <ac:spMk id="10" creationId="{58CC2627-E4C3-4F35-93C0-28472298117C}"/>
          </ac:spMkLst>
        </pc:spChg>
        <pc:picChg chg="del">
          <ac:chgData name="Reiji KOBAYASHI" userId="34112ac1-4c34-4e4b-972a-35b76f02b083" providerId="ADAL" clId="{505F80C6-1108-4411-8557-46D636E58FD9}" dt="2022-03-17T14:08:28.884" v="373" actId="478"/>
          <ac:picMkLst>
            <pc:docMk/>
            <pc:sldMk cId="1255591680" sldId="289"/>
            <ac:picMk id="3" creationId="{B615B947-B489-4FA7-9239-82B954559FE8}"/>
          </ac:picMkLst>
        </pc:picChg>
        <pc:picChg chg="mod">
          <ac:chgData name="Reiji KOBAYASHI" userId="34112ac1-4c34-4e4b-972a-35b76f02b083" providerId="ADAL" clId="{505F80C6-1108-4411-8557-46D636E58FD9}" dt="2022-03-17T14:09:40.548" v="394" actId="1035"/>
          <ac:picMkLst>
            <pc:docMk/>
            <pc:sldMk cId="1255591680" sldId="289"/>
            <ac:picMk id="4" creationId="{F40687F5-AAD2-424C-B635-4F27A20E577F}"/>
          </ac:picMkLst>
        </pc:picChg>
        <pc:picChg chg="add mod">
          <ac:chgData name="Reiji KOBAYASHI" userId="34112ac1-4c34-4e4b-972a-35b76f02b083" providerId="ADAL" clId="{505F80C6-1108-4411-8557-46D636E58FD9}" dt="2022-03-17T14:08:45.279" v="383" actId="14100"/>
          <ac:picMkLst>
            <pc:docMk/>
            <pc:sldMk cId="1255591680" sldId="289"/>
            <ac:picMk id="7" creationId="{54B6124A-6051-4E4A-ADE5-162D5073F22B}"/>
          </ac:picMkLst>
        </pc:picChg>
      </pc:sldChg>
      <pc:sldChg chg="modSp mod">
        <pc:chgData name="Reiji KOBAYASHI" userId="34112ac1-4c34-4e4b-972a-35b76f02b083" providerId="ADAL" clId="{505F80C6-1108-4411-8557-46D636E58FD9}" dt="2022-03-17T14:38:50.780" v="514" actId="1035"/>
        <pc:sldMkLst>
          <pc:docMk/>
          <pc:sldMk cId="3453942406" sldId="292"/>
        </pc:sldMkLst>
        <pc:spChg chg="mod">
          <ac:chgData name="Reiji KOBAYASHI" userId="34112ac1-4c34-4e4b-972a-35b76f02b083" providerId="ADAL" clId="{505F80C6-1108-4411-8557-46D636E58FD9}" dt="2022-03-17T14:38:50.780" v="514" actId="1035"/>
          <ac:spMkLst>
            <pc:docMk/>
            <pc:sldMk cId="3453942406" sldId="292"/>
            <ac:spMk id="8" creationId="{B9471652-8DAE-4A0B-87C1-CFC3E6C5ABA8}"/>
          </ac:spMkLst>
        </pc:spChg>
        <pc:spChg chg="mod">
          <ac:chgData name="Reiji KOBAYASHI" userId="34112ac1-4c34-4e4b-972a-35b76f02b083" providerId="ADAL" clId="{505F80C6-1108-4411-8557-46D636E58FD9}" dt="2022-03-17T14:38:50.780" v="514" actId="1035"/>
          <ac:spMkLst>
            <pc:docMk/>
            <pc:sldMk cId="3453942406" sldId="292"/>
            <ac:spMk id="9" creationId="{D54230E6-3F4F-4A1F-9BCD-5AF84A7B6488}"/>
          </ac:spMkLst>
        </pc:spChg>
        <pc:picChg chg="mod">
          <ac:chgData name="Reiji KOBAYASHI" userId="34112ac1-4c34-4e4b-972a-35b76f02b083" providerId="ADAL" clId="{505F80C6-1108-4411-8557-46D636E58FD9}" dt="2022-03-17T14:38:34.217" v="421" actId="1076"/>
          <ac:picMkLst>
            <pc:docMk/>
            <pc:sldMk cId="3453942406" sldId="292"/>
            <ac:picMk id="5" creationId="{332BD608-EBA0-4EA7-9B80-55A91A3923F5}"/>
          </ac:picMkLst>
        </pc:picChg>
        <pc:cxnChg chg="mod">
          <ac:chgData name="Reiji KOBAYASHI" userId="34112ac1-4c34-4e4b-972a-35b76f02b083" providerId="ADAL" clId="{505F80C6-1108-4411-8557-46D636E58FD9}" dt="2022-03-17T14:38:50.780" v="514" actId="1035"/>
          <ac:cxnSpMkLst>
            <pc:docMk/>
            <pc:sldMk cId="3453942406" sldId="292"/>
            <ac:cxnSpMk id="11" creationId="{ACD636AF-8164-43F4-B047-8BABCC0D7964}"/>
          </ac:cxnSpMkLst>
        </pc:cxnChg>
      </pc:sldChg>
      <pc:sldChg chg="addSp delSp modSp mod">
        <pc:chgData name="Reiji KOBAYASHI" userId="34112ac1-4c34-4e4b-972a-35b76f02b083" providerId="ADAL" clId="{505F80C6-1108-4411-8557-46D636E58FD9}" dt="2022-03-17T15:18:49.469" v="675"/>
        <pc:sldMkLst>
          <pc:docMk/>
          <pc:sldMk cId="3398404463" sldId="294"/>
        </pc:sldMkLst>
        <pc:spChg chg="mod">
          <ac:chgData name="Reiji KOBAYASHI" userId="34112ac1-4c34-4e4b-972a-35b76f02b083" providerId="ADAL" clId="{505F80C6-1108-4411-8557-46D636E58FD9}" dt="2022-03-17T15:17:06.482" v="651" actId="1076"/>
          <ac:spMkLst>
            <pc:docMk/>
            <pc:sldMk cId="3398404463" sldId="294"/>
            <ac:spMk id="3" creationId="{49BC8AC0-33A3-423F-AE40-072CAF10908E}"/>
          </ac:spMkLst>
        </pc:spChg>
        <pc:spChg chg="mod">
          <ac:chgData name="Reiji KOBAYASHI" userId="34112ac1-4c34-4e4b-972a-35b76f02b083" providerId="ADAL" clId="{505F80C6-1108-4411-8557-46D636E58FD9}" dt="2022-03-17T15:18:00.073" v="673" actId="1076"/>
          <ac:spMkLst>
            <pc:docMk/>
            <pc:sldMk cId="3398404463" sldId="294"/>
            <ac:spMk id="8" creationId="{B562E985-D666-4950-A69A-E709B7218570}"/>
          </ac:spMkLst>
        </pc:spChg>
        <pc:spChg chg="mod">
          <ac:chgData name="Reiji KOBAYASHI" userId="34112ac1-4c34-4e4b-972a-35b76f02b083" providerId="ADAL" clId="{505F80C6-1108-4411-8557-46D636E58FD9}" dt="2022-03-17T15:17:16.892" v="652" actId="1076"/>
          <ac:spMkLst>
            <pc:docMk/>
            <pc:sldMk cId="3398404463" sldId="294"/>
            <ac:spMk id="9" creationId="{F2F2072E-1DB8-475E-A04D-2D9ABCB621FB}"/>
          </ac:spMkLst>
        </pc:spChg>
        <pc:spChg chg="del">
          <ac:chgData name="Reiji KOBAYASHI" userId="34112ac1-4c34-4e4b-972a-35b76f02b083" providerId="ADAL" clId="{505F80C6-1108-4411-8557-46D636E58FD9}" dt="2022-03-17T15:18:48.595" v="674" actId="478"/>
          <ac:spMkLst>
            <pc:docMk/>
            <pc:sldMk cId="3398404463" sldId="294"/>
            <ac:spMk id="11" creationId="{FA63AFE0-8855-4A4C-8FE5-1366F13E66D7}"/>
          </ac:spMkLst>
        </pc:spChg>
        <pc:spChg chg="add mod">
          <ac:chgData name="Reiji KOBAYASHI" userId="34112ac1-4c34-4e4b-972a-35b76f02b083" providerId="ADAL" clId="{505F80C6-1108-4411-8557-46D636E58FD9}" dt="2022-03-17T15:18:49.469" v="675"/>
          <ac:spMkLst>
            <pc:docMk/>
            <pc:sldMk cId="3398404463" sldId="294"/>
            <ac:spMk id="12" creationId="{5ED95642-B500-40E5-8645-54029D892CB3}"/>
          </ac:spMkLst>
        </pc:spChg>
        <pc:spChg chg="del">
          <ac:chgData name="Reiji KOBAYASHI" userId="34112ac1-4c34-4e4b-972a-35b76f02b083" providerId="ADAL" clId="{505F80C6-1108-4411-8557-46D636E58FD9}" dt="2022-03-17T15:17:36.734" v="670" actId="478"/>
          <ac:spMkLst>
            <pc:docMk/>
            <pc:sldMk cId="3398404463" sldId="294"/>
            <ac:spMk id="15" creationId="{06BB752C-8B1B-4319-B18A-284BBF6BD837}"/>
          </ac:spMkLst>
        </pc:spChg>
        <pc:spChg chg="del">
          <ac:chgData name="Reiji KOBAYASHI" userId="34112ac1-4c34-4e4b-972a-35b76f02b083" providerId="ADAL" clId="{505F80C6-1108-4411-8557-46D636E58FD9}" dt="2022-03-17T14:59:59.843" v="649" actId="478"/>
          <ac:spMkLst>
            <pc:docMk/>
            <pc:sldMk cId="3398404463" sldId="294"/>
            <ac:spMk id="16" creationId="{D634FADF-37EC-4E87-9821-C0057611B97D}"/>
          </ac:spMkLst>
        </pc:spChg>
        <pc:picChg chg="mod">
          <ac:chgData name="Reiji KOBAYASHI" userId="34112ac1-4c34-4e4b-972a-35b76f02b083" providerId="ADAL" clId="{505F80C6-1108-4411-8557-46D636E58FD9}" dt="2022-03-17T14:59:54.217" v="648" actId="14826"/>
          <ac:picMkLst>
            <pc:docMk/>
            <pc:sldMk cId="3398404463" sldId="294"/>
            <ac:picMk id="4" creationId="{8DE1EF64-D49E-4688-817D-87EB4D775562}"/>
          </ac:picMkLst>
        </pc:picChg>
        <pc:picChg chg="mod">
          <ac:chgData name="Reiji KOBAYASHI" userId="34112ac1-4c34-4e4b-972a-35b76f02b083" providerId="ADAL" clId="{505F80C6-1108-4411-8557-46D636E58FD9}" dt="2022-03-17T15:17:24.522" v="669" actId="1038"/>
          <ac:picMkLst>
            <pc:docMk/>
            <pc:sldMk cId="3398404463" sldId="294"/>
            <ac:picMk id="6" creationId="{3442D0F5-F7A0-4092-BD2F-3EDD26BE17FA}"/>
          </ac:picMkLst>
        </pc:picChg>
      </pc:sldChg>
      <pc:sldChg chg="addSp delSp modSp mod">
        <pc:chgData name="Reiji KOBAYASHI" userId="34112ac1-4c34-4e4b-972a-35b76f02b083" providerId="ADAL" clId="{505F80C6-1108-4411-8557-46D636E58FD9}" dt="2022-03-17T15:53:08.802" v="1014" actId="14826"/>
        <pc:sldMkLst>
          <pc:docMk/>
          <pc:sldMk cId="1859156216" sldId="299"/>
        </pc:sldMkLst>
        <pc:spChg chg="add mod">
          <ac:chgData name="Reiji KOBAYASHI" userId="34112ac1-4c34-4e4b-972a-35b76f02b083" providerId="ADAL" clId="{505F80C6-1108-4411-8557-46D636E58FD9}" dt="2022-03-17T15:52:17.190" v="1013" actId="1076"/>
          <ac:spMkLst>
            <pc:docMk/>
            <pc:sldMk cId="1859156216" sldId="299"/>
            <ac:spMk id="7" creationId="{8EA452F4-34C8-4E77-B9B9-BAB59946309F}"/>
          </ac:spMkLst>
        </pc:spChg>
        <pc:spChg chg="del">
          <ac:chgData name="Reiji KOBAYASHI" userId="34112ac1-4c34-4e4b-972a-35b76f02b083" providerId="ADAL" clId="{505F80C6-1108-4411-8557-46D636E58FD9}" dt="2022-03-17T15:52:12.800" v="1011" actId="478"/>
          <ac:spMkLst>
            <pc:docMk/>
            <pc:sldMk cId="1859156216" sldId="299"/>
            <ac:spMk id="8" creationId="{22A12B87-2EBA-4368-B45C-236ACC608795}"/>
          </ac:spMkLst>
        </pc:spChg>
        <pc:picChg chg="mod">
          <ac:chgData name="Reiji KOBAYASHI" userId="34112ac1-4c34-4e4b-972a-35b76f02b083" providerId="ADAL" clId="{505F80C6-1108-4411-8557-46D636E58FD9}" dt="2022-03-17T15:53:08.802" v="1014" actId="14826"/>
          <ac:picMkLst>
            <pc:docMk/>
            <pc:sldMk cId="1859156216" sldId="299"/>
            <ac:picMk id="6" creationId="{67A382D1-6A9E-4245-BC89-78679A13409B}"/>
          </ac:picMkLst>
        </pc:picChg>
      </pc:sldChg>
      <pc:sldChg chg="del">
        <pc:chgData name="Reiji KOBAYASHI" userId="34112ac1-4c34-4e4b-972a-35b76f02b083" providerId="ADAL" clId="{505F80C6-1108-4411-8557-46D636E58FD9}" dt="2022-03-17T14:39:38.576" v="516" actId="47"/>
        <pc:sldMkLst>
          <pc:docMk/>
          <pc:sldMk cId="3588128510" sldId="301"/>
        </pc:sldMkLst>
      </pc:sldChg>
      <pc:sldChg chg="addSp modSp add mod">
        <pc:chgData name="Reiji KOBAYASHI" userId="34112ac1-4c34-4e4b-972a-35b76f02b083" providerId="ADAL" clId="{505F80C6-1108-4411-8557-46D636E58FD9}" dt="2022-03-17T14:58:27.399" v="647" actId="207"/>
        <pc:sldMkLst>
          <pc:docMk/>
          <pc:sldMk cId="822090709" sldId="304"/>
        </pc:sldMkLst>
        <pc:spChg chg="add mod">
          <ac:chgData name="Reiji KOBAYASHI" userId="34112ac1-4c34-4e4b-972a-35b76f02b083" providerId="ADAL" clId="{505F80C6-1108-4411-8557-46D636E58FD9}" dt="2022-03-17T14:58:27.399" v="647" actId="207"/>
          <ac:spMkLst>
            <pc:docMk/>
            <pc:sldMk cId="822090709" sldId="304"/>
            <ac:spMk id="28" creationId="{7A7AB534-97AB-4639-8E3D-6622BD0A1E53}"/>
          </ac:spMkLst>
        </pc:spChg>
        <pc:spChg chg="mod">
          <ac:chgData name="Reiji KOBAYASHI" userId="34112ac1-4c34-4e4b-972a-35b76f02b083" providerId="ADAL" clId="{505F80C6-1108-4411-8557-46D636E58FD9}" dt="2022-03-17T14:58:01.402" v="642" actId="1076"/>
          <ac:spMkLst>
            <pc:docMk/>
            <pc:sldMk cId="822090709" sldId="304"/>
            <ac:spMk id="41" creationId="{4E28FE3D-B02A-49CF-9491-2403224B8C63}"/>
          </ac:spMkLst>
        </pc:spChg>
        <pc:grpChg chg="mod">
          <ac:chgData name="Reiji KOBAYASHI" userId="34112ac1-4c34-4e4b-972a-35b76f02b083" providerId="ADAL" clId="{505F80C6-1108-4411-8557-46D636E58FD9}" dt="2022-03-17T14:55:36.553" v="520" actId="1037"/>
          <ac:grpSpMkLst>
            <pc:docMk/>
            <pc:sldMk cId="822090709" sldId="304"/>
            <ac:grpSpMk id="14" creationId="{D7073445-3200-4FF3-863F-5B4E2ACE9703}"/>
          </ac:grpSpMkLst>
        </pc:grpChg>
        <pc:grpChg chg="add mod">
          <ac:chgData name="Reiji KOBAYASHI" userId="34112ac1-4c34-4e4b-972a-35b76f02b083" providerId="ADAL" clId="{505F80C6-1108-4411-8557-46D636E58FD9}" dt="2022-03-17T14:56:29.103" v="564" actId="1035"/>
          <ac:grpSpMkLst>
            <pc:docMk/>
            <pc:sldMk cId="822090709" sldId="304"/>
            <ac:grpSpMk id="19" creationId="{1C07C16F-2BF6-40DF-8484-A6E0A2AE13E5}"/>
          </ac:grpSpMkLst>
        </pc:grpChg>
        <pc:cxnChg chg="mod">
          <ac:chgData name="Reiji KOBAYASHI" userId="34112ac1-4c34-4e4b-972a-35b76f02b083" providerId="ADAL" clId="{505F80C6-1108-4411-8557-46D636E58FD9}" dt="2022-03-17T14:55:39.394" v="521"/>
          <ac:cxnSpMkLst>
            <pc:docMk/>
            <pc:sldMk cId="822090709" sldId="304"/>
            <ac:cxnSpMk id="20" creationId="{50C32D69-E2C9-48E3-93E0-98F547C6FEA1}"/>
          </ac:cxnSpMkLst>
        </pc:cxnChg>
        <pc:cxnChg chg="mod">
          <ac:chgData name="Reiji KOBAYASHI" userId="34112ac1-4c34-4e4b-972a-35b76f02b083" providerId="ADAL" clId="{505F80C6-1108-4411-8557-46D636E58FD9}" dt="2022-03-17T14:56:11.443" v="536" actId="1035"/>
          <ac:cxnSpMkLst>
            <pc:docMk/>
            <pc:sldMk cId="822090709" sldId="304"/>
            <ac:cxnSpMk id="23" creationId="{2F7BEF96-E677-48CD-8E92-D850AB36A164}"/>
          </ac:cxnSpMkLst>
        </pc:cxnChg>
        <pc:cxnChg chg="add mod">
          <ac:chgData name="Reiji KOBAYASHI" userId="34112ac1-4c34-4e4b-972a-35b76f02b083" providerId="ADAL" clId="{505F80C6-1108-4411-8557-46D636E58FD9}" dt="2022-03-17T14:57:18.654" v="567" actId="14100"/>
          <ac:cxnSpMkLst>
            <pc:docMk/>
            <pc:sldMk cId="822090709" sldId="304"/>
            <ac:cxnSpMk id="24" creationId="{EAA5CA5E-0F25-4C12-BF74-4333E6C6BFBE}"/>
          </ac:cxnSpMkLst>
        </pc:cxnChg>
        <pc:cxnChg chg="mod">
          <ac:chgData name="Reiji KOBAYASHI" userId="34112ac1-4c34-4e4b-972a-35b76f02b083" providerId="ADAL" clId="{505F80C6-1108-4411-8557-46D636E58FD9}" dt="2022-03-17T14:57:55.323" v="641" actId="14100"/>
          <ac:cxnSpMkLst>
            <pc:docMk/>
            <pc:sldMk cId="822090709" sldId="304"/>
            <ac:cxnSpMk id="42" creationId="{239800E1-7269-4C36-ADAB-B41AC49EB46D}"/>
          </ac:cxnSpMkLst>
        </pc:cxnChg>
      </pc:sldChg>
    </pc:docChg>
  </pc:docChgLst>
  <pc:docChgLst>
    <pc:chgData name="KOBAYASHI Reiji" userId="6a7beca970407859" providerId="LiveId" clId="{0FC803E1-C91D-4659-86D6-614972EEEC7F}"/>
    <pc:docChg chg="undo custSel addSld delSld modSld sldOrd">
      <pc:chgData name="KOBAYASHI Reiji" userId="6a7beca970407859" providerId="LiveId" clId="{0FC803E1-C91D-4659-86D6-614972EEEC7F}" dt="2021-02-14T05:07:22.829" v="3306" actId="20577"/>
      <pc:docMkLst>
        <pc:docMk/>
      </pc:docMkLst>
      <pc:sldChg chg="addSp delSp modSp mod">
        <pc:chgData name="KOBAYASHI Reiji" userId="6a7beca970407859" providerId="LiveId" clId="{0FC803E1-C91D-4659-86D6-614972EEEC7F}" dt="2021-02-14T03:39:14.280" v="1489" actId="164"/>
        <pc:sldMkLst>
          <pc:docMk/>
          <pc:sldMk cId="3960897610" sldId="264"/>
        </pc:sldMkLst>
        <pc:spChg chg="mod">
          <ac:chgData name="KOBAYASHI Reiji" userId="6a7beca970407859" providerId="LiveId" clId="{0FC803E1-C91D-4659-86D6-614972EEEC7F}" dt="2021-02-14T02:51:06.981" v="1341" actId="1076"/>
          <ac:spMkLst>
            <pc:docMk/>
            <pc:sldMk cId="3960897610" sldId="264"/>
            <ac:spMk id="12" creationId="{06FACCC8-F735-4767-A608-D0E3F22BF4D7}"/>
          </ac:spMkLst>
        </pc:spChg>
        <pc:spChg chg="mod topLvl">
          <ac:chgData name="KOBAYASHI Reiji" userId="6a7beca970407859" providerId="LiveId" clId="{0FC803E1-C91D-4659-86D6-614972EEEC7F}" dt="2021-02-14T03:39:14.280" v="1489" actId="164"/>
          <ac:spMkLst>
            <pc:docMk/>
            <pc:sldMk cId="3960897610" sldId="264"/>
            <ac:spMk id="13" creationId="{7E9C5FE7-8509-4CB7-8183-9905F784625C}"/>
          </ac:spMkLst>
        </pc:spChg>
        <pc:spChg chg="mod topLvl">
          <ac:chgData name="KOBAYASHI Reiji" userId="6a7beca970407859" providerId="LiveId" clId="{0FC803E1-C91D-4659-86D6-614972EEEC7F}" dt="2021-02-14T03:39:05.573" v="1488" actId="165"/>
          <ac:spMkLst>
            <pc:docMk/>
            <pc:sldMk cId="3960897610" sldId="264"/>
            <ac:spMk id="15" creationId="{1B56261E-070B-4562-BB9F-69642DAEB5E3}"/>
          </ac:spMkLst>
        </pc:spChg>
        <pc:spChg chg="add del mod">
          <ac:chgData name="KOBAYASHI Reiji" userId="6a7beca970407859" providerId="LiveId" clId="{0FC803E1-C91D-4659-86D6-614972EEEC7F}" dt="2021-02-14T02:39:28.621" v="1219"/>
          <ac:spMkLst>
            <pc:docMk/>
            <pc:sldMk cId="3960897610" sldId="264"/>
            <ac:spMk id="16" creationId="{A1B70BFB-8838-4D87-9B0A-F7CA9AF7A2D9}"/>
          </ac:spMkLst>
        </pc:spChg>
        <pc:spChg chg="mod topLvl">
          <ac:chgData name="KOBAYASHI Reiji" userId="6a7beca970407859" providerId="LiveId" clId="{0FC803E1-C91D-4659-86D6-614972EEEC7F}" dt="2021-02-14T03:39:14.280" v="1489" actId="164"/>
          <ac:spMkLst>
            <pc:docMk/>
            <pc:sldMk cId="3960897610" sldId="264"/>
            <ac:spMk id="21" creationId="{06BC00A6-F59B-4CA2-A8B0-03FA32BDDA72}"/>
          </ac:spMkLst>
        </pc:spChg>
        <pc:grpChg chg="add del mod">
          <ac:chgData name="KOBAYASHI Reiji" userId="6a7beca970407859" providerId="LiveId" clId="{0FC803E1-C91D-4659-86D6-614972EEEC7F}" dt="2021-02-14T03:39:05.573" v="1488" actId="165"/>
          <ac:grpSpMkLst>
            <pc:docMk/>
            <pc:sldMk cId="3960897610" sldId="264"/>
            <ac:grpSpMk id="3" creationId="{B11E9E14-E453-43A7-A0E4-48C7840A724C}"/>
          </ac:grpSpMkLst>
        </pc:grpChg>
        <pc:grpChg chg="add mod">
          <ac:chgData name="KOBAYASHI Reiji" userId="6a7beca970407859" providerId="LiveId" clId="{0FC803E1-C91D-4659-86D6-614972EEEC7F}" dt="2021-02-14T03:39:14.280" v="1489" actId="164"/>
          <ac:grpSpMkLst>
            <pc:docMk/>
            <pc:sldMk cId="3960897610" sldId="264"/>
            <ac:grpSpMk id="6" creationId="{150162C1-271D-4DCE-A512-6943A92CFDA1}"/>
          </ac:grpSpMkLst>
        </pc:grpChg>
        <pc:picChg chg="mod">
          <ac:chgData name="KOBAYASHI Reiji" userId="6a7beca970407859" providerId="LiveId" clId="{0FC803E1-C91D-4659-86D6-614972EEEC7F}" dt="2021-02-14T02:50:29.310" v="1336" actId="1038"/>
          <ac:picMkLst>
            <pc:docMk/>
            <pc:sldMk cId="3960897610" sldId="264"/>
            <ac:picMk id="4" creationId="{581C3F26-515E-433A-8277-432CCB5D0FFE}"/>
          </ac:picMkLst>
        </pc:picChg>
      </pc:sldChg>
      <pc:sldChg chg="modSp mod">
        <pc:chgData name="KOBAYASHI Reiji" userId="6a7beca970407859" providerId="LiveId" clId="{0FC803E1-C91D-4659-86D6-614972EEEC7F}" dt="2021-02-14T03:48:15.050" v="1819" actId="20577"/>
        <pc:sldMkLst>
          <pc:docMk/>
          <pc:sldMk cId="4277233714" sldId="265"/>
        </pc:sldMkLst>
        <pc:spChg chg="mod">
          <ac:chgData name="KOBAYASHI Reiji" userId="6a7beca970407859" providerId="LiveId" clId="{0FC803E1-C91D-4659-86D6-614972EEEC7F}" dt="2021-02-14T03:46:08.934" v="1721" actId="206"/>
          <ac:spMkLst>
            <pc:docMk/>
            <pc:sldMk cId="4277233714" sldId="265"/>
            <ac:spMk id="19" creationId="{66804B03-E150-48AD-9BEE-01E36775797E}"/>
          </ac:spMkLst>
        </pc:spChg>
        <pc:spChg chg="mod">
          <ac:chgData name="KOBAYASHI Reiji" userId="6a7beca970407859" providerId="LiveId" clId="{0FC803E1-C91D-4659-86D6-614972EEEC7F}" dt="2021-02-14T03:46:25.349" v="1726" actId="20577"/>
          <ac:spMkLst>
            <pc:docMk/>
            <pc:sldMk cId="4277233714" sldId="265"/>
            <ac:spMk id="21" creationId="{7E11E81A-194B-4E07-806A-F56A49DA6F21}"/>
          </ac:spMkLst>
        </pc:spChg>
        <pc:spChg chg="mod">
          <ac:chgData name="KOBAYASHI Reiji" userId="6a7beca970407859" providerId="LiveId" clId="{0FC803E1-C91D-4659-86D6-614972EEEC7F}" dt="2021-02-14T03:47:29.089" v="1762" actId="14100"/>
          <ac:spMkLst>
            <pc:docMk/>
            <pc:sldMk cId="4277233714" sldId="265"/>
            <ac:spMk id="26" creationId="{9F690DFE-DE17-4DC8-BC63-7582C2FEE861}"/>
          </ac:spMkLst>
        </pc:spChg>
        <pc:spChg chg="mod">
          <ac:chgData name="KOBAYASHI Reiji" userId="6a7beca970407859" providerId="LiveId" clId="{0FC803E1-C91D-4659-86D6-614972EEEC7F}" dt="2021-02-14T03:44:41.698" v="1668"/>
          <ac:spMkLst>
            <pc:docMk/>
            <pc:sldMk cId="4277233714" sldId="265"/>
            <ac:spMk id="29" creationId="{D6224B9D-50DE-4896-9C20-6119F4BF7642}"/>
          </ac:spMkLst>
        </pc:spChg>
        <pc:spChg chg="mod">
          <ac:chgData name="KOBAYASHI Reiji" userId="6a7beca970407859" providerId="LiveId" clId="{0FC803E1-C91D-4659-86D6-614972EEEC7F}" dt="2021-02-14T03:48:15.050" v="1819" actId="20577"/>
          <ac:spMkLst>
            <pc:docMk/>
            <pc:sldMk cId="4277233714" sldId="265"/>
            <ac:spMk id="31" creationId="{14D06F06-D001-4469-A300-670D9D6E2417}"/>
          </ac:spMkLst>
        </pc:spChg>
        <pc:spChg chg="mod">
          <ac:chgData name="KOBAYASHI Reiji" userId="6a7beca970407859" providerId="LiveId" clId="{0FC803E1-C91D-4659-86D6-614972EEEC7F}" dt="2021-02-14T03:47:54.488" v="1802" actId="14100"/>
          <ac:spMkLst>
            <pc:docMk/>
            <pc:sldMk cId="4277233714" sldId="265"/>
            <ac:spMk id="41" creationId="{6BED92F8-27C8-4A4A-AA55-E066A4097E46}"/>
          </ac:spMkLst>
        </pc:spChg>
        <pc:spChg chg="mod">
          <ac:chgData name="KOBAYASHI Reiji" userId="6a7beca970407859" providerId="LiveId" clId="{0FC803E1-C91D-4659-86D6-614972EEEC7F}" dt="2021-02-14T03:46:54.647" v="1730" actId="20577"/>
          <ac:spMkLst>
            <pc:docMk/>
            <pc:sldMk cId="4277233714" sldId="265"/>
            <ac:spMk id="60" creationId="{913313AA-C6A7-45A4-8868-6917F3BBDE8E}"/>
          </ac:spMkLst>
        </pc:spChg>
        <pc:spChg chg="mod">
          <ac:chgData name="KOBAYASHI Reiji" userId="6a7beca970407859" providerId="LiveId" clId="{0FC803E1-C91D-4659-86D6-614972EEEC7F}" dt="2021-02-14T03:48:04.300" v="1809" actId="1038"/>
          <ac:spMkLst>
            <pc:docMk/>
            <pc:sldMk cId="4277233714" sldId="265"/>
            <ac:spMk id="61" creationId="{ACE904B3-E49A-41F0-8BB9-E8255591585E}"/>
          </ac:spMkLst>
        </pc:spChg>
        <pc:spChg chg="mod">
          <ac:chgData name="KOBAYASHI Reiji" userId="6a7beca970407859" providerId="LiveId" clId="{0FC803E1-C91D-4659-86D6-614972EEEC7F}" dt="2021-02-14T03:46:34.861" v="1727" actId="1076"/>
          <ac:spMkLst>
            <pc:docMk/>
            <pc:sldMk cId="4277233714" sldId="265"/>
            <ac:spMk id="62" creationId="{B407A5E5-D709-43B0-B548-10AE0CCF7FC7}"/>
          </ac:spMkLst>
        </pc:spChg>
        <pc:picChg chg="mod">
          <ac:chgData name="KOBAYASHI Reiji" userId="6a7beca970407859" providerId="LiveId" clId="{0FC803E1-C91D-4659-86D6-614972EEEC7F}" dt="2021-02-14T03:44:20.483" v="1666" actId="14826"/>
          <ac:picMkLst>
            <pc:docMk/>
            <pc:sldMk cId="4277233714" sldId="265"/>
            <ac:picMk id="10" creationId="{E40005B8-F490-4AE7-971F-C9A4F8658157}"/>
          </ac:picMkLst>
        </pc:picChg>
        <pc:cxnChg chg="mod">
          <ac:chgData name="KOBAYASHI Reiji" userId="6a7beca970407859" providerId="LiveId" clId="{0FC803E1-C91D-4659-86D6-614972EEEC7F}" dt="2021-02-14T03:45:10.558" v="1692" actId="688"/>
          <ac:cxnSpMkLst>
            <pc:docMk/>
            <pc:sldMk cId="4277233714" sldId="265"/>
            <ac:cxnSpMk id="14" creationId="{FD495AC2-7A7B-425A-BC84-A538457DC7FC}"/>
          </ac:cxnSpMkLst>
        </pc:cxnChg>
        <pc:cxnChg chg="mod">
          <ac:chgData name="KOBAYASHI Reiji" userId="6a7beca970407859" providerId="LiveId" clId="{0FC803E1-C91D-4659-86D6-614972EEEC7F}" dt="2021-02-14T03:47:22.890" v="1761" actId="1037"/>
          <ac:cxnSpMkLst>
            <pc:docMk/>
            <pc:sldMk cId="4277233714" sldId="265"/>
            <ac:cxnSpMk id="25" creationId="{0C7404C3-D543-4420-B91C-88C9778D01F2}"/>
          </ac:cxnSpMkLst>
        </pc:cxnChg>
        <pc:cxnChg chg="mod">
          <ac:chgData name="KOBAYASHI Reiji" userId="6a7beca970407859" providerId="LiveId" clId="{0FC803E1-C91D-4659-86D6-614972EEEC7F}" dt="2021-02-14T03:47:47.364" v="1801" actId="1038"/>
          <ac:cxnSpMkLst>
            <pc:docMk/>
            <pc:sldMk cId="4277233714" sldId="265"/>
            <ac:cxnSpMk id="57" creationId="{3E347D57-95B3-4006-A768-56D12981CEEF}"/>
          </ac:cxnSpMkLst>
        </pc:cxnChg>
        <pc:cxnChg chg="mod">
          <ac:chgData name="KOBAYASHI Reiji" userId="6a7beca970407859" providerId="LiveId" clId="{0FC803E1-C91D-4659-86D6-614972EEEC7F}" dt="2021-02-14T03:46:37.730" v="1728" actId="14100"/>
          <ac:cxnSpMkLst>
            <pc:docMk/>
            <pc:sldMk cId="4277233714" sldId="265"/>
            <ac:cxnSpMk id="59" creationId="{9C81CA89-09A0-47E4-9547-18625F28E748}"/>
          </ac:cxnSpMkLst>
        </pc:cxnChg>
      </pc:sldChg>
      <pc:sldChg chg="addSp delSp modSp mod">
        <pc:chgData name="KOBAYASHI Reiji" userId="6a7beca970407859" providerId="LiveId" clId="{0FC803E1-C91D-4659-86D6-614972EEEC7F}" dt="2021-02-14T02:01:34.911" v="387" actId="14100"/>
        <pc:sldMkLst>
          <pc:docMk/>
          <pc:sldMk cId="749193719" sldId="273"/>
        </pc:sldMkLst>
        <pc:spChg chg="del">
          <ac:chgData name="KOBAYASHI Reiji" userId="6a7beca970407859" providerId="LiveId" clId="{0FC803E1-C91D-4659-86D6-614972EEEC7F}" dt="2021-02-14T01:58:21.177" v="366" actId="478"/>
          <ac:spMkLst>
            <pc:docMk/>
            <pc:sldMk cId="749193719" sldId="273"/>
            <ac:spMk id="9" creationId="{C5FC6712-C9C6-4586-B79B-D626B7173165}"/>
          </ac:spMkLst>
        </pc:spChg>
        <pc:spChg chg="del">
          <ac:chgData name="KOBAYASHI Reiji" userId="6a7beca970407859" providerId="LiveId" clId="{0FC803E1-C91D-4659-86D6-614972EEEC7F}" dt="2021-02-14T01:58:21.177" v="366" actId="478"/>
          <ac:spMkLst>
            <pc:docMk/>
            <pc:sldMk cId="749193719" sldId="273"/>
            <ac:spMk id="10" creationId="{BDE8629D-6E15-4DED-B630-FABA29B98BE2}"/>
          </ac:spMkLst>
        </pc:spChg>
        <pc:spChg chg="del">
          <ac:chgData name="KOBAYASHI Reiji" userId="6a7beca970407859" providerId="LiveId" clId="{0FC803E1-C91D-4659-86D6-614972EEEC7F}" dt="2021-02-14T01:58:11.426" v="365" actId="478"/>
          <ac:spMkLst>
            <pc:docMk/>
            <pc:sldMk cId="749193719" sldId="273"/>
            <ac:spMk id="12" creationId="{31358687-675D-4958-8C80-95F540CEE6EC}"/>
          </ac:spMkLst>
        </pc:spChg>
        <pc:spChg chg="del">
          <ac:chgData name="KOBAYASHI Reiji" userId="6a7beca970407859" providerId="LiveId" clId="{0FC803E1-C91D-4659-86D6-614972EEEC7F}" dt="2021-02-14T01:58:21.177" v="366" actId="478"/>
          <ac:spMkLst>
            <pc:docMk/>
            <pc:sldMk cId="749193719" sldId="273"/>
            <ac:spMk id="13" creationId="{251C8B60-0D28-452E-B0F1-21D51661081A}"/>
          </ac:spMkLst>
        </pc:spChg>
        <pc:spChg chg="del">
          <ac:chgData name="KOBAYASHI Reiji" userId="6a7beca970407859" providerId="LiveId" clId="{0FC803E1-C91D-4659-86D6-614972EEEC7F}" dt="2021-02-14T01:58:21.177" v="366" actId="478"/>
          <ac:spMkLst>
            <pc:docMk/>
            <pc:sldMk cId="749193719" sldId="273"/>
            <ac:spMk id="15" creationId="{A228AFB2-EFB9-4D50-A930-C5A440FFD9E3}"/>
          </ac:spMkLst>
        </pc:spChg>
        <pc:spChg chg="add mod">
          <ac:chgData name="KOBAYASHI Reiji" userId="6a7beca970407859" providerId="LiveId" clId="{0FC803E1-C91D-4659-86D6-614972EEEC7F}" dt="2021-02-14T02:00:30.603" v="376" actId="1076"/>
          <ac:spMkLst>
            <pc:docMk/>
            <pc:sldMk cId="749193719" sldId="273"/>
            <ac:spMk id="17" creationId="{0CA85644-A14B-4D15-8999-31297DE7C82C}"/>
          </ac:spMkLst>
        </pc:spChg>
        <pc:spChg chg="del">
          <ac:chgData name="KOBAYASHI Reiji" userId="6a7beca970407859" providerId="LiveId" clId="{0FC803E1-C91D-4659-86D6-614972EEEC7F}" dt="2021-02-14T01:58:21.177" v="366" actId="478"/>
          <ac:spMkLst>
            <pc:docMk/>
            <pc:sldMk cId="749193719" sldId="273"/>
            <ac:spMk id="18" creationId="{5E1A2795-708C-4B8D-8487-FF12FEE184A3}"/>
          </ac:spMkLst>
        </pc:spChg>
        <pc:spChg chg="del">
          <ac:chgData name="KOBAYASHI Reiji" userId="6a7beca970407859" providerId="LiveId" clId="{0FC803E1-C91D-4659-86D6-614972EEEC7F}" dt="2021-02-14T01:58:21.177" v="366" actId="478"/>
          <ac:spMkLst>
            <pc:docMk/>
            <pc:sldMk cId="749193719" sldId="273"/>
            <ac:spMk id="19" creationId="{12C3D7F3-C1CC-4526-BA03-3A0C8FB8BAF6}"/>
          </ac:spMkLst>
        </pc:spChg>
        <pc:spChg chg="add mod">
          <ac:chgData name="KOBAYASHI Reiji" userId="6a7beca970407859" providerId="LiveId" clId="{0FC803E1-C91D-4659-86D6-614972EEEC7F}" dt="2021-02-14T02:01:22.118" v="384" actId="1076"/>
          <ac:spMkLst>
            <pc:docMk/>
            <pc:sldMk cId="749193719" sldId="273"/>
            <ac:spMk id="21" creationId="{C318DD3A-7F78-4D01-8939-C1DAF9B85C53}"/>
          </ac:spMkLst>
        </pc:spChg>
        <pc:picChg chg="del">
          <ac:chgData name="KOBAYASHI Reiji" userId="6a7beca970407859" providerId="LiveId" clId="{0FC803E1-C91D-4659-86D6-614972EEEC7F}" dt="2021-02-14T01:58:21.177" v="366" actId="478"/>
          <ac:picMkLst>
            <pc:docMk/>
            <pc:sldMk cId="749193719" sldId="273"/>
            <ac:picMk id="4" creationId="{D0A9D60D-C2ED-4653-B34D-CD1682B5BE05}"/>
          </ac:picMkLst>
        </pc:picChg>
        <pc:picChg chg="add mod ord">
          <ac:chgData name="KOBAYASHI Reiji" userId="6a7beca970407859" providerId="LiveId" clId="{0FC803E1-C91D-4659-86D6-614972EEEC7F}" dt="2021-02-14T02:01:15.458" v="383" actId="1076"/>
          <ac:picMkLst>
            <pc:docMk/>
            <pc:sldMk cId="749193719" sldId="273"/>
            <ac:picMk id="5" creationId="{D3688219-5320-480C-A40C-1F6C53A44B22}"/>
          </ac:picMkLst>
        </pc:picChg>
        <pc:cxnChg chg="del mod">
          <ac:chgData name="KOBAYASHI Reiji" userId="6a7beca970407859" providerId="LiveId" clId="{0FC803E1-C91D-4659-86D6-614972EEEC7F}" dt="2021-02-14T01:58:21.177" v="366" actId="478"/>
          <ac:cxnSpMkLst>
            <pc:docMk/>
            <pc:sldMk cId="749193719" sldId="273"/>
            <ac:cxnSpMk id="20" creationId="{BA654E1F-BEE7-4E17-B756-3BC4695689FA}"/>
          </ac:cxnSpMkLst>
        </pc:cxnChg>
        <pc:cxnChg chg="add mod">
          <ac:chgData name="KOBAYASHI Reiji" userId="6a7beca970407859" providerId="LiveId" clId="{0FC803E1-C91D-4659-86D6-614972EEEC7F}" dt="2021-02-14T02:01:34.911" v="387" actId="14100"/>
          <ac:cxnSpMkLst>
            <pc:docMk/>
            <pc:sldMk cId="749193719" sldId="273"/>
            <ac:cxnSpMk id="22" creationId="{500E7990-F4E8-41E4-B9D3-6D607F94B193}"/>
          </ac:cxnSpMkLst>
        </pc:cxnChg>
      </pc:sldChg>
      <pc:sldChg chg="addSp delSp modSp mod">
        <pc:chgData name="KOBAYASHI Reiji" userId="6a7beca970407859" providerId="LiveId" clId="{0FC803E1-C91D-4659-86D6-614972EEEC7F}" dt="2021-02-14T03:44:34.835" v="1667"/>
        <pc:sldMkLst>
          <pc:docMk/>
          <pc:sldMk cId="4253402532" sldId="283"/>
        </pc:sldMkLst>
        <pc:spChg chg="mod">
          <ac:chgData name="KOBAYASHI Reiji" userId="6a7beca970407859" providerId="LiveId" clId="{0FC803E1-C91D-4659-86D6-614972EEEC7F}" dt="2021-02-14T03:43:52.222" v="1665" actId="20577"/>
          <ac:spMkLst>
            <pc:docMk/>
            <pc:sldMk cId="4253402532" sldId="283"/>
            <ac:spMk id="6" creationId="{5F598FEC-6AD4-4849-AF14-152F878F3C86}"/>
          </ac:spMkLst>
        </pc:spChg>
        <pc:spChg chg="mod topLvl">
          <ac:chgData name="KOBAYASHI Reiji" userId="6a7beca970407859" providerId="LiveId" clId="{0FC803E1-C91D-4659-86D6-614972EEEC7F}" dt="2021-02-14T03:35:39.273" v="1443" actId="206"/>
          <ac:spMkLst>
            <pc:docMk/>
            <pc:sldMk cId="4253402532" sldId="283"/>
            <ac:spMk id="19" creationId="{66804B03-E150-48AD-9BEE-01E36775797E}"/>
          </ac:spMkLst>
        </pc:spChg>
        <pc:spChg chg="mod">
          <ac:chgData name="KOBAYASHI Reiji" userId="6a7beca970407859" providerId="LiveId" clId="{0FC803E1-C91D-4659-86D6-614972EEEC7F}" dt="2021-02-14T03:34:20.812" v="1432" actId="20577"/>
          <ac:spMkLst>
            <pc:docMk/>
            <pc:sldMk cId="4253402532" sldId="283"/>
            <ac:spMk id="21" creationId="{7E11E81A-194B-4E07-806A-F56A49DA6F21}"/>
          </ac:spMkLst>
        </pc:spChg>
        <pc:spChg chg="mod">
          <ac:chgData name="KOBAYASHI Reiji" userId="6a7beca970407859" providerId="LiveId" clId="{0FC803E1-C91D-4659-86D6-614972EEEC7F}" dt="2021-02-14T03:44:34.835" v="1667"/>
          <ac:spMkLst>
            <pc:docMk/>
            <pc:sldMk cId="4253402532" sldId="283"/>
            <ac:spMk id="28" creationId="{B5F610A6-91C3-4AAC-860E-DA46F06E6BF6}"/>
          </ac:spMkLst>
        </pc:spChg>
        <pc:spChg chg="mod">
          <ac:chgData name="KOBAYASHI Reiji" userId="6a7beca970407859" providerId="LiveId" clId="{0FC803E1-C91D-4659-86D6-614972EEEC7F}" dt="2021-02-14T03:36:31.718" v="1448" actId="14100"/>
          <ac:spMkLst>
            <pc:docMk/>
            <pc:sldMk cId="4253402532" sldId="283"/>
            <ac:spMk id="38" creationId="{0CD35D21-C3ED-4B8B-AE3A-57932DD3B3D6}"/>
          </ac:spMkLst>
        </pc:spChg>
        <pc:spChg chg="mod">
          <ac:chgData name="KOBAYASHI Reiji" userId="6a7beca970407859" providerId="LiveId" clId="{0FC803E1-C91D-4659-86D6-614972EEEC7F}" dt="2021-02-14T03:35:53.586" v="1445" actId="20577"/>
          <ac:spMkLst>
            <pc:docMk/>
            <pc:sldMk cId="4253402532" sldId="283"/>
            <ac:spMk id="39" creationId="{6652D95C-E0A2-471B-9A2A-E878A55B8C57}"/>
          </ac:spMkLst>
        </pc:spChg>
        <pc:spChg chg="mod">
          <ac:chgData name="KOBAYASHI Reiji" userId="6a7beca970407859" providerId="LiveId" clId="{0FC803E1-C91D-4659-86D6-614972EEEC7F}" dt="2021-02-14T03:37:31.699" v="1461" actId="14100"/>
          <ac:spMkLst>
            <pc:docMk/>
            <pc:sldMk cId="4253402532" sldId="283"/>
            <ac:spMk id="41" creationId="{6BED92F8-27C8-4A4A-AA55-E066A4097E46}"/>
          </ac:spMkLst>
        </pc:spChg>
        <pc:spChg chg="mod">
          <ac:chgData name="KOBAYASHI Reiji" userId="6a7beca970407859" providerId="LiveId" clId="{0FC803E1-C91D-4659-86D6-614972EEEC7F}" dt="2021-02-14T03:36:50.515" v="1456" actId="1076"/>
          <ac:spMkLst>
            <pc:docMk/>
            <pc:sldMk cId="4253402532" sldId="283"/>
            <ac:spMk id="61" creationId="{ACE904B3-E49A-41F0-8BB9-E8255591585E}"/>
          </ac:spMkLst>
        </pc:spChg>
        <pc:grpChg chg="add del mod">
          <ac:chgData name="KOBAYASHI Reiji" userId="6a7beca970407859" providerId="LiveId" clId="{0FC803E1-C91D-4659-86D6-614972EEEC7F}" dt="2021-02-14T03:33:52.118" v="1430" actId="165"/>
          <ac:grpSpMkLst>
            <pc:docMk/>
            <pc:sldMk cId="4253402532" sldId="283"/>
            <ac:grpSpMk id="3" creationId="{643FFE1F-EA2B-4BDF-AF34-9773B2798BED}"/>
          </ac:grpSpMkLst>
        </pc:grpChg>
        <pc:picChg chg="mod">
          <ac:chgData name="KOBAYASHI Reiji" userId="6a7beca970407859" providerId="LiveId" clId="{0FC803E1-C91D-4659-86D6-614972EEEC7F}" dt="2021-02-14T03:32:56.275" v="1414" actId="14826"/>
          <ac:picMkLst>
            <pc:docMk/>
            <pc:sldMk cId="4253402532" sldId="283"/>
            <ac:picMk id="10" creationId="{E40005B8-F490-4AE7-971F-C9A4F8658157}"/>
          </ac:picMkLst>
        </pc:picChg>
        <pc:cxnChg chg="mod topLvl">
          <ac:chgData name="KOBAYASHI Reiji" userId="6a7beca970407859" providerId="LiveId" clId="{0FC803E1-C91D-4659-86D6-614972EEEC7F}" dt="2021-02-14T03:33:52.118" v="1430" actId="165"/>
          <ac:cxnSpMkLst>
            <pc:docMk/>
            <pc:sldMk cId="4253402532" sldId="283"/>
            <ac:cxnSpMk id="14" creationId="{FD495AC2-7A7B-425A-BC84-A538457DC7FC}"/>
          </ac:cxnSpMkLst>
        </pc:cxnChg>
        <pc:cxnChg chg="mod">
          <ac:chgData name="KOBAYASHI Reiji" userId="6a7beca970407859" providerId="LiveId" clId="{0FC803E1-C91D-4659-86D6-614972EEEC7F}" dt="2021-02-14T03:37:25.965" v="1460" actId="1076"/>
          <ac:cxnSpMkLst>
            <pc:docMk/>
            <pc:sldMk cId="4253402532" sldId="283"/>
            <ac:cxnSpMk id="34" creationId="{4C6F3868-BA5A-4F57-9601-482BAAFBABA5}"/>
          </ac:cxnSpMkLst>
        </pc:cxnChg>
        <pc:cxnChg chg="mod">
          <ac:chgData name="KOBAYASHI Reiji" userId="6a7beca970407859" providerId="LiveId" clId="{0FC803E1-C91D-4659-86D6-614972EEEC7F}" dt="2021-02-14T03:36:17.932" v="1447" actId="1076"/>
          <ac:cxnSpMkLst>
            <pc:docMk/>
            <pc:sldMk cId="4253402532" sldId="283"/>
            <ac:cxnSpMk id="35" creationId="{1A9E3C68-5AA1-4899-8BAF-0F6AB6D9B471}"/>
          </ac:cxnSpMkLst>
        </pc:cxnChg>
        <pc:cxnChg chg="mod">
          <ac:chgData name="KOBAYASHI Reiji" userId="6a7beca970407859" providerId="LiveId" clId="{0FC803E1-C91D-4659-86D6-614972EEEC7F}" dt="2021-02-14T03:35:39.273" v="1443" actId="206"/>
          <ac:cxnSpMkLst>
            <pc:docMk/>
            <pc:sldMk cId="4253402532" sldId="283"/>
            <ac:cxnSpMk id="59" creationId="{9C81CA89-09A0-47E4-9547-18625F28E748}"/>
          </ac:cxnSpMkLst>
        </pc:cxnChg>
      </pc:sldChg>
      <pc:sldChg chg="addSp delSp modSp mod">
        <pc:chgData name="KOBAYASHI Reiji" userId="6a7beca970407859" providerId="LiveId" clId="{0FC803E1-C91D-4659-86D6-614972EEEC7F}" dt="2021-02-14T02:37:56.314" v="1213" actId="20577"/>
        <pc:sldMkLst>
          <pc:docMk/>
          <pc:sldMk cId="1912400941" sldId="288"/>
        </pc:sldMkLst>
        <pc:spChg chg="mod">
          <ac:chgData name="KOBAYASHI Reiji" userId="6a7beca970407859" providerId="LiveId" clId="{0FC803E1-C91D-4659-86D6-614972EEEC7F}" dt="2021-02-14T01:36:05.416" v="22"/>
          <ac:spMkLst>
            <pc:docMk/>
            <pc:sldMk cId="1912400941" sldId="288"/>
            <ac:spMk id="2" creationId="{D510C2A5-2D92-4935-86F7-261740E39F25}"/>
          </ac:spMkLst>
        </pc:spChg>
        <pc:spChg chg="mod">
          <ac:chgData name="KOBAYASHI Reiji" userId="6a7beca970407859" providerId="LiveId" clId="{0FC803E1-C91D-4659-86D6-614972EEEC7F}" dt="2021-02-14T01:48:27.115" v="110" actId="27636"/>
          <ac:spMkLst>
            <pc:docMk/>
            <pc:sldMk cId="1912400941" sldId="288"/>
            <ac:spMk id="9" creationId="{06FCF526-1FC7-4351-9B12-40AB36D29B42}"/>
          </ac:spMkLst>
        </pc:spChg>
        <pc:spChg chg="mod">
          <ac:chgData name="KOBAYASHI Reiji" userId="6a7beca970407859" providerId="LiveId" clId="{0FC803E1-C91D-4659-86D6-614972EEEC7F}" dt="2021-02-14T01:51:10.555" v="184" actId="1076"/>
          <ac:spMkLst>
            <pc:docMk/>
            <pc:sldMk cId="1912400941" sldId="288"/>
            <ac:spMk id="12" creationId="{205185AE-C68D-494B-8B9E-D27935B349AF}"/>
          </ac:spMkLst>
        </pc:spChg>
        <pc:spChg chg="mod">
          <ac:chgData name="KOBAYASHI Reiji" userId="6a7beca970407859" providerId="LiveId" clId="{0FC803E1-C91D-4659-86D6-614972EEEC7F}" dt="2021-02-14T02:37:56.314" v="1213" actId="20577"/>
          <ac:spMkLst>
            <pc:docMk/>
            <pc:sldMk cId="1912400941" sldId="288"/>
            <ac:spMk id="16" creationId="{9ED92C14-DBB9-4B05-828F-A257864F3363}"/>
          </ac:spMkLst>
        </pc:spChg>
        <pc:spChg chg="mod">
          <ac:chgData name="KOBAYASHI Reiji" userId="6a7beca970407859" providerId="LiveId" clId="{0FC803E1-C91D-4659-86D6-614972EEEC7F}" dt="2021-02-14T01:51:17.341" v="186" actId="1076"/>
          <ac:spMkLst>
            <pc:docMk/>
            <pc:sldMk cId="1912400941" sldId="288"/>
            <ac:spMk id="20" creationId="{A3D9724C-DACF-46A1-AD1F-E8053AB05601}"/>
          </ac:spMkLst>
        </pc:spChg>
        <pc:spChg chg="add mod">
          <ac:chgData name="KOBAYASHI Reiji" userId="6a7beca970407859" providerId="LiveId" clId="{0FC803E1-C91D-4659-86D6-614972EEEC7F}" dt="2021-02-14T01:51:03.054" v="182" actId="1076"/>
          <ac:spMkLst>
            <pc:docMk/>
            <pc:sldMk cId="1912400941" sldId="288"/>
            <ac:spMk id="22" creationId="{5F61FF7C-BD36-4ECD-BC99-88EC83228EB2}"/>
          </ac:spMkLst>
        </pc:spChg>
        <pc:spChg chg="mod">
          <ac:chgData name="KOBAYASHI Reiji" userId="6a7beca970407859" providerId="LiveId" clId="{0FC803E1-C91D-4659-86D6-614972EEEC7F}" dt="2021-02-14T01:51:24.263" v="188" actId="1076"/>
          <ac:spMkLst>
            <pc:docMk/>
            <pc:sldMk cId="1912400941" sldId="288"/>
            <ac:spMk id="23" creationId="{6E95F953-084E-4C50-989A-0BDA22CADC04}"/>
          </ac:spMkLst>
        </pc:spChg>
        <pc:spChg chg="add mod">
          <ac:chgData name="KOBAYASHI Reiji" userId="6a7beca970407859" providerId="LiveId" clId="{0FC803E1-C91D-4659-86D6-614972EEEC7F}" dt="2021-02-14T01:52:02.141" v="210" actId="1038"/>
          <ac:spMkLst>
            <pc:docMk/>
            <pc:sldMk cId="1912400941" sldId="288"/>
            <ac:spMk id="29" creationId="{ABAD6DA9-AB06-4A1E-BA9D-EAF0AE070006}"/>
          </ac:spMkLst>
        </pc:spChg>
        <pc:picChg chg="add mod ord">
          <ac:chgData name="KOBAYASHI Reiji" userId="6a7beca970407859" providerId="LiveId" clId="{0FC803E1-C91D-4659-86D6-614972EEEC7F}" dt="2021-02-14T01:46:37.396" v="94" actId="167"/>
          <ac:picMkLst>
            <pc:docMk/>
            <pc:sldMk cId="1912400941" sldId="288"/>
            <ac:picMk id="4" creationId="{CE8F177F-0EBC-4F27-86F2-9C0B27BF43C1}"/>
          </ac:picMkLst>
        </pc:picChg>
        <pc:picChg chg="del">
          <ac:chgData name="KOBAYASHI Reiji" userId="6a7beca970407859" providerId="LiveId" clId="{0FC803E1-C91D-4659-86D6-614972EEEC7F}" dt="2021-02-14T01:46:10.586" v="89" actId="478"/>
          <ac:picMkLst>
            <pc:docMk/>
            <pc:sldMk cId="1912400941" sldId="288"/>
            <ac:picMk id="8" creationId="{7E12F04E-39A5-4B3E-AB97-3164C2DADD15}"/>
          </ac:picMkLst>
        </pc:picChg>
        <pc:picChg chg="del">
          <ac:chgData name="KOBAYASHI Reiji" userId="6a7beca970407859" providerId="LiveId" clId="{0FC803E1-C91D-4659-86D6-614972EEEC7F}" dt="2021-02-14T01:46:06.024" v="88" actId="478"/>
          <ac:picMkLst>
            <pc:docMk/>
            <pc:sldMk cId="1912400941" sldId="288"/>
            <ac:picMk id="27" creationId="{751A1B7C-EE01-434B-913A-EC55F3644308}"/>
          </ac:picMkLst>
        </pc:picChg>
        <pc:picChg chg="del">
          <ac:chgData name="KOBAYASHI Reiji" userId="6a7beca970407859" providerId="LiveId" clId="{0FC803E1-C91D-4659-86D6-614972EEEC7F}" dt="2021-02-14T01:46:03.926" v="87" actId="478"/>
          <ac:picMkLst>
            <pc:docMk/>
            <pc:sldMk cId="1912400941" sldId="288"/>
            <ac:picMk id="28" creationId="{170B5B8E-4404-4B24-9514-C063EFA77F0D}"/>
          </ac:picMkLst>
        </pc:picChg>
        <pc:cxnChg chg="mod">
          <ac:chgData name="KOBAYASHI Reiji" userId="6a7beca970407859" providerId="LiveId" clId="{0FC803E1-C91D-4659-86D6-614972EEEC7F}" dt="2021-02-14T01:51:13.176" v="185" actId="14100"/>
          <ac:cxnSpMkLst>
            <pc:docMk/>
            <pc:sldMk cId="1912400941" sldId="288"/>
            <ac:cxnSpMk id="13" creationId="{DC5262A7-DD29-4A50-83D1-B4027C23DEE5}"/>
          </ac:cxnSpMkLst>
        </pc:cxnChg>
        <pc:cxnChg chg="mod">
          <ac:chgData name="KOBAYASHI Reiji" userId="6a7beca970407859" providerId="LiveId" clId="{0FC803E1-C91D-4659-86D6-614972EEEC7F}" dt="2021-02-14T01:51:20.693" v="187" actId="14100"/>
          <ac:cxnSpMkLst>
            <pc:docMk/>
            <pc:sldMk cId="1912400941" sldId="288"/>
            <ac:cxnSpMk id="18" creationId="{DA4CA589-8D86-41A7-AC7C-D9C978669486}"/>
          </ac:cxnSpMkLst>
        </pc:cxnChg>
        <pc:cxnChg chg="add mod">
          <ac:chgData name="KOBAYASHI Reiji" userId="6a7beca970407859" providerId="LiveId" clId="{0FC803E1-C91D-4659-86D6-614972EEEC7F}" dt="2021-02-14T01:51:05.742" v="183" actId="14100"/>
          <ac:cxnSpMkLst>
            <pc:docMk/>
            <pc:sldMk cId="1912400941" sldId="288"/>
            <ac:cxnSpMk id="19" creationId="{92229930-76E7-438C-A753-8B62B7F79635}"/>
          </ac:cxnSpMkLst>
        </pc:cxnChg>
        <pc:cxnChg chg="mod">
          <ac:chgData name="KOBAYASHI Reiji" userId="6a7beca970407859" providerId="LiveId" clId="{0FC803E1-C91D-4659-86D6-614972EEEC7F}" dt="2021-02-14T01:51:26.499" v="189" actId="14100"/>
          <ac:cxnSpMkLst>
            <pc:docMk/>
            <pc:sldMk cId="1912400941" sldId="288"/>
            <ac:cxnSpMk id="21" creationId="{5F6046A1-C2B3-48F5-8595-5507F6BDA131}"/>
          </ac:cxnSpMkLst>
        </pc:cxnChg>
      </pc:sldChg>
      <pc:sldChg chg="modSp mod">
        <pc:chgData name="KOBAYASHI Reiji" userId="6a7beca970407859" providerId="LiveId" clId="{0FC803E1-C91D-4659-86D6-614972EEEC7F}" dt="2021-02-14T01:57:48.680" v="364" actId="20577"/>
        <pc:sldMkLst>
          <pc:docMk/>
          <pc:sldMk cId="1255591680" sldId="289"/>
        </pc:sldMkLst>
        <pc:spChg chg="mod">
          <ac:chgData name="KOBAYASHI Reiji" userId="6a7beca970407859" providerId="LiveId" clId="{0FC803E1-C91D-4659-86D6-614972EEEC7F}" dt="2021-02-14T01:57:48.680" v="364" actId="20577"/>
          <ac:spMkLst>
            <pc:docMk/>
            <pc:sldMk cId="1255591680" sldId="289"/>
            <ac:spMk id="8" creationId="{E33646B1-CFE5-4EC0-ADF4-753A9BE15706}"/>
          </ac:spMkLst>
        </pc:spChg>
        <pc:spChg chg="mod">
          <ac:chgData name="KOBAYASHI Reiji" userId="6a7beca970407859" providerId="LiveId" clId="{0FC803E1-C91D-4659-86D6-614972EEEC7F}" dt="2021-02-14T01:57:26.262" v="328" actId="1036"/>
          <ac:spMkLst>
            <pc:docMk/>
            <pc:sldMk cId="1255591680" sldId="289"/>
            <ac:spMk id="9" creationId="{A5BC2656-84DA-40B7-A946-DAAC15BEE7C4}"/>
          </ac:spMkLst>
        </pc:spChg>
        <pc:spChg chg="mod">
          <ac:chgData name="KOBAYASHI Reiji" userId="6a7beca970407859" providerId="LiveId" clId="{0FC803E1-C91D-4659-86D6-614972EEEC7F}" dt="2021-02-14T01:56:53.977" v="269"/>
          <ac:spMkLst>
            <pc:docMk/>
            <pc:sldMk cId="1255591680" sldId="289"/>
            <ac:spMk id="10" creationId="{58CC2627-E4C3-4F35-93C0-28472298117C}"/>
          </ac:spMkLst>
        </pc:spChg>
        <pc:spChg chg="mod">
          <ac:chgData name="KOBAYASHI Reiji" userId="6a7beca970407859" providerId="LiveId" clId="{0FC803E1-C91D-4659-86D6-614972EEEC7F}" dt="2021-02-14T01:57:13.747" v="314" actId="1036"/>
          <ac:spMkLst>
            <pc:docMk/>
            <pc:sldMk cId="1255591680" sldId="289"/>
            <ac:spMk id="12" creationId="{E31F9B64-70DE-418F-9AA2-0908DE9779C7}"/>
          </ac:spMkLst>
        </pc:spChg>
        <pc:picChg chg="mod">
          <ac:chgData name="KOBAYASHI Reiji" userId="6a7beca970407859" providerId="LiveId" clId="{0FC803E1-C91D-4659-86D6-614972EEEC7F}" dt="2021-02-14T01:54:51.655" v="211" actId="14826"/>
          <ac:picMkLst>
            <pc:docMk/>
            <pc:sldMk cId="1255591680" sldId="289"/>
            <ac:picMk id="3" creationId="{B615B947-B489-4FA7-9239-82B954559FE8}"/>
          </ac:picMkLst>
        </pc:picChg>
        <pc:picChg chg="mod">
          <ac:chgData name="KOBAYASHI Reiji" userId="6a7beca970407859" providerId="LiveId" clId="{0FC803E1-C91D-4659-86D6-614972EEEC7F}" dt="2021-02-14T01:57:09.418" v="308" actId="1036"/>
          <ac:picMkLst>
            <pc:docMk/>
            <pc:sldMk cId="1255591680" sldId="289"/>
            <ac:picMk id="4" creationId="{F40687F5-AAD2-424C-B635-4F27A20E577F}"/>
          </ac:picMkLst>
        </pc:picChg>
      </pc:sldChg>
      <pc:sldChg chg="modSp mod">
        <pc:chgData name="KOBAYASHI Reiji" userId="6a7beca970407859" providerId="LiveId" clId="{0FC803E1-C91D-4659-86D6-614972EEEC7F}" dt="2021-02-14T02:37:37.320" v="1210" actId="20577"/>
        <pc:sldMkLst>
          <pc:docMk/>
          <pc:sldMk cId="3453942406" sldId="292"/>
        </pc:sldMkLst>
        <pc:spChg chg="mod">
          <ac:chgData name="KOBAYASHI Reiji" userId="6a7beca970407859" providerId="LiveId" clId="{0FC803E1-C91D-4659-86D6-614972EEEC7F}" dt="2021-02-14T02:02:33.447" v="433" actId="1038"/>
          <ac:spMkLst>
            <pc:docMk/>
            <pc:sldMk cId="3453942406" sldId="292"/>
            <ac:spMk id="8" creationId="{B9471652-8DAE-4A0B-87C1-CFC3E6C5ABA8}"/>
          </ac:spMkLst>
        </pc:spChg>
        <pc:spChg chg="mod">
          <ac:chgData name="KOBAYASHI Reiji" userId="6a7beca970407859" providerId="LiveId" clId="{0FC803E1-C91D-4659-86D6-614972EEEC7F}" dt="2021-02-14T02:02:33.447" v="433" actId="1038"/>
          <ac:spMkLst>
            <pc:docMk/>
            <pc:sldMk cId="3453942406" sldId="292"/>
            <ac:spMk id="9" creationId="{D54230E6-3F4F-4A1F-9BCD-5AF84A7B6488}"/>
          </ac:spMkLst>
        </pc:spChg>
        <pc:spChg chg="mod">
          <ac:chgData name="KOBAYASHI Reiji" userId="6a7beca970407859" providerId="LiveId" clId="{0FC803E1-C91D-4659-86D6-614972EEEC7F}" dt="2021-02-14T02:37:37.320" v="1210" actId="20577"/>
          <ac:spMkLst>
            <pc:docMk/>
            <pc:sldMk cId="3453942406" sldId="292"/>
            <ac:spMk id="12" creationId="{47E35C91-1A9F-4E68-857A-45C8BD96229B}"/>
          </ac:spMkLst>
        </pc:spChg>
        <pc:picChg chg="mod">
          <ac:chgData name="KOBAYASHI Reiji" userId="6a7beca970407859" providerId="LiveId" clId="{0FC803E1-C91D-4659-86D6-614972EEEC7F}" dt="2021-02-14T02:02:14.335" v="391" actId="1076"/>
          <ac:picMkLst>
            <pc:docMk/>
            <pc:sldMk cId="3453942406" sldId="292"/>
            <ac:picMk id="4" creationId="{645A87EE-4A4B-460F-ADDC-9B3A000C813F}"/>
          </ac:picMkLst>
        </pc:picChg>
        <pc:cxnChg chg="mod">
          <ac:chgData name="KOBAYASHI Reiji" userId="6a7beca970407859" providerId="LiveId" clId="{0FC803E1-C91D-4659-86D6-614972EEEC7F}" dt="2021-02-14T02:03:01.130" v="437" actId="14100"/>
          <ac:cxnSpMkLst>
            <pc:docMk/>
            <pc:sldMk cId="3453942406" sldId="292"/>
            <ac:cxnSpMk id="11" creationId="{ACD636AF-8164-43F4-B047-8BABCC0D7964}"/>
          </ac:cxnSpMkLst>
        </pc:cxnChg>
      </pc:sldChg>
      <pc:sldChg chg="addSp modSp mod">
        <pc:chgData name="KOBAYASHI Reiji" userId="6a7beca970407859" providerId="LiveId" clId="{0FC803E1-C91D-4659-86D6-614972EEEC7F}" dt="2021-02-14T03:41:37.982" v="1651" actId="14100"/>
        <pc:sldMkLst>
          <pc:docMk/>
          <pc:sldMk cId="3398404463" sldId="294"/>
        </pc:sldMkLst>
        <pc:spChg chg="add mod">
          <ac:chgData name="KOBAYASHI Reiji" userId="6a7beca970407859" providerId="LiveId" clId="{0FC803E1-C91D-4659-86D6-614972EEEC7F}" dt="2021-02-14T03:41:37.982" v="1651" actId="14100"/>
          <ac:spMkLst>
            <pc:docMk/>
            <pc:sldMk cId="3398404463" sldId="294"/>
            <ac:spMk id="7" creationId="{99986D52-ACAF-482C-B277-B0319B4A7703}"/>
          </ac:spMkLst>
        </pc:spChg>
        <pc:spChg chg="mod ord">
          <ac:chgData name="KOBAYASHI Reiji" userId="6a7beca970407859" providerId="LiveId" clId="{0FC803E1-C91D-4659-86D6-614972EEEC7F}" dt="2021-02-14T03:30:41.377" v="1343" actId="14100"/>
          <ac:spMkLst>
            <pc:docMk/>
            <pc:sldMk cId="3398404463" sldId="294"/>
            <ac:spMk id="8" creationId="{D5504C11-5CAF-4D09-85F5-2884C5CE46FA}"/>
          </ac:spMkLst>
        </pc:spChg>
        <pc:spChg chg="add mod">
          <ac:chgData name="KOBAYASHI Reiji" userId="6a7beca970407859" providerId="LiveId" clId="{0FC803E1-C91D-4659-86D6-614972EEEC7F}" dt="2021-02-14T03:41:17.820" v="1649" actId="14100"/>
          <ac:spMkLst>
            <pc:docMk/>
            <pc:sldMk cId="3398404463" sldId="294"/>
            <ac:spMk id="9" creationId="{39DEEA3B-03CF-468C-BF94-88172ED581DE}"/>
          </ac:spMkLst>
        </pc:spChg>
        <pc:picChg chg="mod">
          <ac:chgData name="KOBAYASHI Reiji" userId="6a7beca970407859" providerId="LiveId" clId="{0FC803E1-C91D-4659-86D6-614972EEEC7F}" dt="2021-02-14T03:41:11.932" v="1648" actId="1037"/>
          <ac:picMkLst>
            <pc:docMk/>
            <pc:sldMk cId="3398404463" sldId="294"/>
            <ac:picMk id="4" creationId="{8DE1EF64-D49E-4688-817D-87EB4D775562}"/>
          </ac:picMkLst>
        </pc:picChg>
        <pc:picChg chg="add mod">
          <ac:chgData name="KOBAYASHI Reiji" userId="6a7beca970407859" providerId="LiveId" clId="{0FC803E1-C91D-4659-86D6-614972EEEC7F}" dt="2021-02-14T03:40:28.067" v="1634" actId="1076"/>
          <ac:picMkLst>
            <pc:docMk/>
            <pc:sldMk cId="3398404463" sldId="294"/>
            <ac:picMk id="6" creationId="{3442D0F5-F7A0-4092-BD2F-3EDD26BE17FA}"/>
          </ac:picMkLst>
        </pc:picChg>
      </pc:sldChg>
      <pc:sldChg chg="addSp delSp modSp mod delAnim modAnim">
        <pc:chgData name="KOBAYASHI Reiji" userId="6a7beca970407859" providerId="LiveId" clId="{0FC803E1-C91D-4659-86D6-614972EEEC7F}" dt="2021-02-14T04:36:03.959" v="2279" actId="1076"/>
        <pc:sldMkLst>
          <pc:docMk/>
          <pc:sldMk cId="4194968346" sldId="297"/>
        </pc:sldMkLst>
        <pc:spChg chg="mod">
          <ac:chgData name="KOBAYASHI Reiji" userId="6a7beca970407859" providerId="LiveId" clId="{0FC803E1-C91D-4659-86D6-614972EEEC7F}" dt="2021-02-14T04:22:12.726" v="2231"/>
          <ac:spMkLst>
            <pc:docMk/>
            <pc:sldMk cId="4194968346" sldId="297"/>
            <ac:spMk id="7" creationId="{F0925A4F-7DC5-4DA5-A708-97A6559450F1}"/>
          </ac:spMkLst>
        </pc:spChg>
        <pc:spChg chg="mod">
          <ac:chgData name="KOBAYASHI Reiji" userId="6a7beca970407859" providerId="LiveId" clId="{0FC803E1-C91D-4659-86D6-614972EEEC7F}" dt="2021-02-14T04:36:03.959" v="2279" actId="1076"/>
          <ac:spMkLst>
            <pc:docMk/>
            <pc:sldMk cId="4194968346" sldId="297"/>
            <ac:spMk id="11" creationId="{B6ED47A4-4CF7-4674-A1E4-4951B488EE53}"/>
          </ac:spMkLst>
        </pc:spChg>
        <pc:picChg chg="add mod ord">
          <ac:chgData name="KOBAYASHI Reiji" userId="6a7beca970407859" providerId="LiveId" clId="{0FC803E1-C91D-4659-86D6-614972EEEC7F}" dt="2021-02-14T04:35:54.653" v="2278" actId="1035"/>
          <ac:picMkLst>
            <pc:docMk/>
            <pc:sldMk cId="4194968346" sldId="297"/>
            <ac:picMk id="3" creationId="{9E7F6C46-3F4D-4BA9-BCFA-D49DC0E68B31}"/>
          </ac:picMkLst>
        </pc:picChg>
        <pc:picChg chg="mod">
          <ac:chgData name="KOBAYASHI Reiji" userId="6a7beca970407859" providerId="LiveId" clId="{0FC803E1-C91D-4659-86D6-614972EEEC7F}" dt="2021-02-14T04:22:33.463" v="2232" actId="14826"/>
          <ac:picMkLst>
            <pc:docMk/>
            <pc:sldMk cId="4194968346" sldId="297"/>
            <ac:picMk id="9" creationId="{00DE3D6F-E140-4030-A763-73DE1C1FFC50}"/>
          </ac:picMkLst>
        </pc:picChg>
        <pc:picChg chg="del">
          <ac:chgData name="KOBAYASHI Reiji" userId="6a7beca970407859" providerId="LiveId" clId="{0FC803E1-C91D-4659-86D6-614972EEEC7F}" dt="2021-02-14T04:22:52.208" v="2233" actId="478"/>
          <ac:picMkLst>
            <pc:docMk/>
            <pc:sldMk cId="4194968346" sldId="297"/>
            <ac:picMk id="10" creationId="{A2408D60-418D-4769-8FC3-68970677D404}"/>
          </ac:picMkLst>
        </pc:picChg>
      </pc:sldChg>
      <pc:sldChg chg="del">
        <pc:chgData name="KOBAYASHI Reiji" userId="6a7beca970407859" providerId="LiveId" clId="{0FC803E1-C91D-4659-86D6-614972EEEC7F}" dt="2021-02-14T04:18:32.779" v="2228" actId="2696"/>
        <pc:sldMkLst>
          <pc:docMk/>
          <pc:sldMk cId="3108262187" sldId="298"/>
        </pc:sldMkLst>
      </pc:sldChg>
      <pc:sldChg chg="addSp modSp mod">
        <pc:chgData name="KOBAYASHI Reiji" userId="6a7beca970407859" providerId="LiveId" clId="{0FC803E1-C91D-4659-86D6-614972EEEC7F}" dt="2021-02-14T04:37:12.702" v="2280" actId="14100"/>
        <pc:sldMkLst>
          <pc:docMk/>
          <pc:sldMk cId="1859156216" sldId="299"/>
        </pc:sldMkLst>
        <pc:spChg chg="mod">
          <ac:chgData name="KOBAYASHI Reiji" userId="6a7beca970407859" providerId="LiveId" clId="{0FC803E1-C91D-4659-86D6-614972EEEC7F}" dt="2021-02-14T03:52:56.770" v="2030"/>
          <ac:spMkLst>
            <pc:docMk/>
            <pc:sldMk cId="1859156216" sldId="299"/>
            <ac:spMk id="11" creationId="{0F51FACE-86A4-4C3F-9E1B-DBD03421777D}"/>
          </ac:spMkLst>
        </pc:spChg>
        <pc:spChg chg="mod">
          <ac:chgData name="KOBAYASHI Reiji" userId="6a7beca970407859" providerId="LiveId" clId="{0FC803E1-C91D-4659-86D6-614972EEEC7F}" dt="2021-02-14T04:37:12.702" v="2280" actId="14100"/>
          <ac:spMkLst>
            <pc:docMk/>
            <pc:sldMk cId="1859156216" sldId="299"/>
            <ac:spMk id="16" creationId="{32194211-5A37-463E-AC9D-3ECAD401D87B}"/>
          </ac:spMkLst>
        </pc:spChg>
        <pc:picChg chg="add mod">
          <ac:chgData name="KOBAYASHI Reiji" userId="6a7beca970407859" providerId="LiveId" clId="{0FC803E1-C91D-4659-86D6-614972EEEC7F}" dt="2021-02-14T03:50:53.045" v="1829" actId="1076"/>
          <ac:picMkLst>
            <pc:docMk/>
            <pc:sldMk cId="1859156216" sldId="299"/>
            <ac:picMk id="4" creationId="{1AA037A3-0813-4417-9109-1FCB3D33B69F}"/>
          </ac:picMkLst>
        </pc:picChg>
        <pc:picChg chg="mod">
          <ac:chgData name="KOBAYASHI Reiji" userId="6a7beca970407859" providerId="LiveId" clId="{0FC803E1-C91D-4659-86D6-614972EEEC7F}" dt="2021-02-14T03:50:31.611" v="1827" actId="1036"/>
          <ac:picMkLst>
            <pc:docMk/>
            <pc:sldMk cId="1859156216" sldId="299"/>
            <ac:picMk id="6" creationId="{67A382D1-6A9E-4245-BC89-78679A13409B}"/>
          </ac:picMkLst>
        </pc:picChg>
      </pc:sldChg>
      <pc:sldChg chg="addSp delSp modSp mod">
        <pc:chgData name="KOBAYASHI Reiji" userId="6a7beca970407859" providerId="LiveId" clId="{0FC803E1-C91D-4659-86D6-614972EEEC7F}" dt="2021-02-14T02:48:41.519" v="1299" actId="14100"/>
        <pc:sldMkLst>
          <pc:docMk/>
          <pc:sldMk cId="3588128510" sldId="301"/>
        </pc:sldMkLst>
        <pc:spChg chg="mod">
          <ac:chgData name="KOBAYASHI Reiji" userId="6a7beca970407859" providerId="LiveId" clId="{0FC803E1-C91D-4659-86D6-614972EEEC7F}" dt="2021-02-14T02:05:32.840" v="813"/>
          <ac:spMkLst>
            <pc:docMk/>
            <pc:sldMk cId="3588128510" sldId="301"/>
            <ac:spMk id="21" creationId="{A86F620D-EDC9-412E-A3BF-C500BA23C274}"/>
          </ac:spMkLst>
        </pc:spChg>
        <pc:spChg chg="mod">
          <ac:chgData name="KOBAYASHI Reiji" userId="6a7beca970407859" providerId="LiveId" clId="{0FC803E1-C91D-4659-86D6-614972EEEC7F}" dt="2021-02-14T02:38:52.392" v="1217"/>
          <ac:spMkLst>
            <pc:docMk/>
            <pc:sldMk cId="3588128510" sldId="301"/>
            <ac:spMk id="22" creationId="{84EB0337-4E82-4D6E-94D6-5F9D3A75C2A1}"/>
          </ac:spMkLst>
        </pc:spChg>
        <pc:spChg chg="mod">
          <ac:chgData name="KOBAYASHI Reiji" userId="6a7beca970407859" providerId="LiveId" clId="{0FC803E1-C91D-4659-86D6-614972EEEC7F}" dt="2021-02-14T02:47:48.790" v="1293" actId="1037"/>
          <ac:spMkLst>
            <pc:docMk/>
            <pc:sldMk cId="3588128510" sldId="301"/>
            <ac:spMk id="27" creationId="{79EF334A-9404-4D6B-91AC-28C41409C09C}"/>
          </ac:spMkLst>
        </pc:spChg>
        <pc:spChg chg="mod">
          <ac:chgData name="KOBAYASHI Reiji" userId="6a7beca970407859" providerId="LiveId" clId="{0FC803E1-C91D-4659-86D6-614972EEEC7F}" dt="2021-02-14T02:48:20.945" v="1297" actId="14100"/>
          <ac:spMkLst>
            <pc:docMk/>
            <pc:sldMk cId="3588128510" sldId="301"/>
            <ac:spMk id="35" creationId="{9BE25E3F-B85D-4558-9AFC-3C9E93E25782}"/>
          </ac:spMkLst>
        </pc:spChg>
        <pc:spChg chg="del">
          <ac:chgData name="KOBAYASHI Reiji" userId="6a7beca970407859" providerId="LiveId" clId="{0FC803E1-C91D-4659-86D6-614972EEEC7F}" dt="2021-02-14T02:14:12.827" v="820" actId="478"/>
          <ac:spMkLst>
            <pc:docMk/>
            <pc:sldMk cId="3588128510" sldId="301"/>
            <ac:spMk id="36" creationId="{DDCD826A-F6A7-4B0E-AD92-11C500B8454A}"/>
          </ac:spMkLst>
        </pc:spChg>
        <pc:spChg chg="add mod">
          <ac:chgData name="KOBAYASHI Reiji" userId="6a7beca970407859" providerId="LiveId" clId="{0FC803E1-C91D-4659-86D6-614972EEEC7F}" dt="2021-02-14T02:48:41.519" v="1299" actId="14100"/>
          <ac:spMkLst>
            <pc:docMk/>
            <pc:sldMk cId="3588128510" sldId="301"/>
            <ac:spMk id="37" creationId="{06DEE373-9B6C-49DE-ADB2-32B289B076EC}"/>
          </ac:spMkLst>
        </pc:spChg>
        <pc:spChg chg="add mod">
          <ac:chgData name="KOBAYASHI Reiji" userId="6a7beca970407859" providerId="LiveId" clId="{0FC803E1-C91D-4659-86D6-614972EEEC7F}" dt="2021-02-14T02:47:59.258" v="1294" actId="14100"/>
          <ac:spMkLst>
            <pc:docMk/>
            <pc:sldMk cId="3588128510" sldId="301"/>
            <ac:spMk id="41" creationId="{4E28FE3D-B02A-49CF-9491-2403224B8C63}"/>
          </ac:spMkLst>
        </pc:spChg>
        <pc:grpChg chg="mod">
          <ac:chgData name="KOBAYASHI Reiji" userId="6a7beca970407859" providerId="LiveId" clId="{0FC803E1-C91D-4659-86D6-614972EEEC7F}" dt="2021-02-14T02:47:48.790" v="1293" actId="1037"/>
          <ac:grpSpMkLst>
            <pc:docMk/>
            <pc:sldMk cId="3588128510" sldId="301"/>
            <ac:grpSpMk id="14" creationId="{D7073445-3200-4FF3-863F-5B4E2ACE9703}"/>
          </ac:grpSpMkLst>
        </pc:grpChg>
        <pc:picChg chg="mod">
          <ac:chgData name="KOBAYASHI Reiji" userId="6a7beca970407859" providerId="LiveId" clId="{0FC803E1-C91D-4659-86D6-614972EEEC7F}" dt="2021-02-14T02:47:48.790" v="1293" actId="1037"/>
          <ac:picMkLst>
            <pc:docMk/>
            <pc:sldMk cId="3588128510" sldId="301"/>
            <ac:picMk id="4" creationId="{FF77A94A-F0CD-4648-88B4-499975C78940}"/>
          </ac:picMkLst>
        </pc:picChg>
        <pc:cxnChg chg="del">
          <ac:chgData name="KOBAYASHI Reiji" userId="6a7beca970407859" providerId="LiveId" clId="{0FC803E1-C91D-4659-86D6-614972EEEC7F}" dt="2021-02-14T02:14:05.763" v="819" actId="478"/>
          <ac:cxnSpMkLst>
            <pc:docMk/>
            <pc:sldMk cId="3588128510" sldId="301"/>
            <ac:cxnSpMk id="17" creationId="{2BDED468-420B-408E-8D20-EE9CBA3FE9AA}"/>
          </ac:cxnSpMkLst>
        </pc:cxnChg>
        <pc:cxnChg chg="mod">
          <ac:chgData name="KOBAYASHI Reiji" userId="6a7beca970407859" providerId="LiveId" clId="{0FC803E1-C91D-4659-86D6-614972EEEC7F}" dt="2021-02-14T02:47:48.790" v="1293" actId="1037"/>
          <ac:cxnSpMkLst>
            <pc:docMk/>
            <pc:sldMk cId="3588128510" sldId="301"/>
            <ac:cxnSpMk id="25" creationId="{6A58F0F3-059A-45CA-B65B-E7486526FBD7}"/>
          </ac:cxnSpMkLst>
        </pc:cxnChg>
        <pc:cxnChg chg="mod">
          <ac:chgData name="KOBAYASHI Reiji" userId="6a7beca970407859" providerId="LiveId" clId="{0FC803E1-C91D-4659-86D6-614972EEEC7F}" dt="2021-02-14T02:48:17.864" v="1296" actId="14100"/>
          <ac:cxnSpMkLst>
            <pc:docMk/>
            <pc:sldMk cId="3588128510" sldId="301"/>
            <ac:cxnSpMk id="26" creationId="{A4E8BD46-1526-4AE9-A954-40398994372E}"/>
          </ac:cxnSpMkLst>
        </pc:cxnChg>
        <pc:cxnChg chg="add mod">
          <ac:chgData name="KOBAYASHI Reiji" userId="6a7beca970407859" providerId="LiveId" clId="{0FC803E1-C91D-4659-86D6-614972EEEC7F}" dt="2021-02-14T02:47:48.790" v="1293" actId="1037"/>
          <ac:cxnSpMkLst>
            <pc:docMk/>
            <pc:sldMk cId="3588128510" sldId="301"/>
            <ac:cxnSpMk id="32" creationId="{06533C49-44B0-4639-8B80-7E4E84AE7905}"/>
          </ac:cxnSpMkLst>
        </pc:cxnChg>
        <pc:cxnChg chg="add mod">
          <ac:chgData name="KOBAYASHI Reiji" userId="6a7beca970407859" providerId="LiveId" clId="{0FC803E1-C91D-4659-86D6-614972EEEC7F}" dt="2021-02-14T02:47:48.790" v="1293" actId="1037"/>
          <ac:cxnSpMkLst>
            <pc:docMk/>
            <pc:sldMk cId="3588128510" sldId="301"/>
            <ac:cxnSpMk id="34" creationId="{FB3816C8-C78F-468F-B1F1-779755BAE1D0}"/>
          </ac:cxnSpMkLst>
        </pc:cxnChg>
        <pc:cxnChg chg="add mod">
          <ac:chgData name="KOBAYASHI Reiji" userId="6a7beca970407859" providerId="LiveId" clId="{0FC803E1-C91D-4659-86D6-614972EEEC7F}" dt="2021-02-14T02:47:48.790" v="1293" actId="1037"/>
          <ac:cxnSpMkLst>
            <pc:docMk/>
            <pc:sldMk cId="3588128510" sldId="301"/>
            <ac:cxnSpMk id="42" creationId="{239800E1-7269-4C36-ADAB-B41AC49EB46D}"/>
          </ac:cxnSpMkLst>
        </pc:cxnChg>
      </pc:sldChg>
      <pc:sldChg chg="addSp delSp modSp mod">
        <pc:chgData name="KOBAYASHI Reiji" userId="6a7beca970407859" providerId="LiveId" clId="{0FC803E1-C91D-4659-86D6-614972EEEC7F}" dt="2021-02-14T05:07:22.829" v="3306" actId="20577"/>
        <pc:sldMkLst>
          <pc:docMk/>
          <pc:sldMk cId="3887921263" sldId="302"/>
        </pc:sldMkLst>
        <pc:spChg chg="mod">
          <ac:chgData name="KOBAYASHI Reiji" userId="6a7beca970407859" providerId="LiveId" clId="{0FC803E1-C91D-4659-86D6-614972EEEC7F}" dt="2021-02-14T04:39:22.754" v="2346"/>
          <ac:spMkLst>
            <pc:docMk/>
            <pc:sldMk cId="3887921263" sldId="302"/>
            <ac:spMk id="2" creationId="{04EDE0A4-E241-491D-814E-0BACD54F3854}"/>
          </ac:spMkLst>
        </pc:spChg>
        <pc:spChg chg="del">
          <ac:chgData name="KOBAYASHI Reiji" userId="6a7beca970407859" providerId="LiveId" clId="{0FC803E1-C91D-4659-86D6-614972EEEC7F}" dt="2021-02-14T04:39:35.796" v="2350" actId="478"/>
          <ac:spMkLst>
            <pc:docMk/>
            <pc:sldMk cId="3887921263" sldId="302"/>
            <ac:spMk id="4" creationId="{024FBB57-B968-4AAE-B5FC-7E41CED9E958}"/>
          </ac:spMkLst>
        </pc:spChg>
        <pc:spChg chg="del">
          <ac:chgData name="KOBAYASHI Reiji" userId="6a7beca970407859" providerId="LiveId" clId="{0FC803E1-C91D-4659-86D6-614972EEEC7F}" dt="2021-02-14T04:39:40.817" v="2351" actId="478"/>
          <ac:spMkLst>
            <pc:docMk/>
            <pc:sldMk cId="3887921263" sldId="302"/>
            <ac:spMk id="9" creationId="{8669116A-F713-4D6F-96E7-DEE3FCC2C766}"/>
          </ac:spMkLst>
        </pc:spChg>
        <pc:spChg chg="del">
          <ac:chgData name="KOBAYASHI Reiji" userId="6a7beca970407859" providerId="LiveId" clId="{0FC803E1-C91D-4659-86D6-614972EEEC7F}" dt="2021-02-14T04:39:40.817" v="2351" actId="478"/>
          <ac:spMkLst>
            <pc:docMk/>
            <pc:sldMk cId="3887921263" sldId="302"/>
            <ac:spMk id="12" creationId="{76907AA8-6CE1-4D90-948A-6AA625CD86C8}"/>
          </ac:spMkLst>
        </pc:spChg>
        <pc:spChg chg="add mod">
          <ac:chgData name="KOBAYASHI Reiji" userId="6a7beca970407859" providerId="LiveId" clId="{0FC803E1-C91D-4659-86D6-614972EEEC7F}" dt="2021-02-14T05:03:16.601" v="2912" actId="1076"/>
          <ac:spMkLst>
            <pc:docMk/>
            <pc:sldMk cId="3887921263" sldId="302"/>
            <ac:spMk id="17" creationId="{5F77CCFD-D586-40AB-B692-D673C253A3FF}"/>
          </ac:spMkLst>
        </pc:spChg>
        <pc:spChg chg="del">
          <ac:chgData name="KOBAYASHI Reiji" userId="6a7beca970407859" providerId="LiveId" clId="{0FC803E1-C91D-4659-86D6-614972EEEC7F}" dt="2021-02-14T04:39:40.817" v="2351" actId="478"/>
          <ac:spMkLst>
            <pc:docMk/>
            <pc:sldMk cId="3887921263" sldId="302"/>
            <ac:spMk id="18" creationId="{1906A116-0B66-4E08-B55E-A1456C30E246}"/>
          </ac:spMkLst>
        </pc:spChg>
        <pc:spChg chg="del">
          <ac:chgData name="KOBAYASHI Reiji" userId="6a7beca970407859" providerId="LiveId" clId="{0FC803E1-C91D-4659-86D6-614972EEEC7F}" dt="2021-02-14T04:39:40.817" v="2351" actId="478"/>
          <ac:spMkLst>
            <pc:docMk/>
            <pc:sldMk cId="3887921263" sldId="302"/>
            <ac:spMk id="19" creationId="{5AC87EF7-96DD-4785-90E0-8FE3DEB98561}"/>
          </ac:spMkLst>
        </pc:spChg>
        <pc:spChg chg="add mod">
          <ac:chgData name="KOBAYASHI Reiji" userId="6a7beca970407859" providerId="LiveId" clId="{0FC803E1-C91D-4659-86D6-614972EEEC7F}" dt="2021-02-14T05:07:22.829" v="3306" actId="20577"/>
          <ac:spMkLst>
            <pc:docMk/>
            <pc:sldMk cId="3887921263" sldId="302"/>
            <ac:spMk id="20" creationId="{74D6F5AB-C80B-4BF1-83F0-B8758E1AD2BE}"/>
          </ac:spMkLst>
        </pc:spChg>
        <pc:spChg chg="del">
          <ac:chgData name="KOBAYASHI Reiji" userId="6a7beca970407859" providerId="LiveId" clId="{0FC803E1-C91D-4659-86D6-614972EEEC7F}" dt="2021-02-14T04:39:33.173" v="2349" actId="478"/>
          <ac:spMkLst>
            <pc:docMk/>
            <pc:sldMk cId="3887921263" sldId="302"/>
            <ac:spMk id="22" creationId="{53AB86F3-7B79-4957-8AAA-43A44E154DF3}"/>
          </ac:spMkLst>
        </pc:spChg>
        <pc:picChg chg="add mod">
          <ac:chgData name="KOBAYASHI Reiji" userId="6a7beca970407859" providerId="LiveId" clId="{0FC803E1-C91D-4659-86D6-614972EEEC7F}" dt="2021-02-14T05:05:54.382" v="3253" actId="14100"/>
          <ac:picMkLst>
            <pc:docMk/>
            <pc:sldMk cId="3887921263" sldId="302"/>
            <ac:picMk id="5" creationId="{2A11AFD1-9D6B-4177-A81C-8BE1C5A21D53}"/>
          </ac:picMkLst>
        </pc:picChg>
        <pc:picChg chg="del">
          <ac:chgData name="KOBAYASHI Reiji" userId="6a7beca970407859" providerId="LiveId" clId="{0FC803E1-C91D-4659-86D6-614972EEEC7F}" dt="2021-02-14T04:39:26.877" v="2347" actId="478"/>
          <ac:picMkLst>
            <pc:docMk/>
            <pc:sldMk cId="3887921263" sldId="302"/>
            <ac:picMk id="6" creationId="{3828301E-ACD9-4484-BD79-2ABDFE508257}"/>
          </ac:picMkLst>
        </pc:picChg>
        <pc:picChg chg="del">
          <ac:chgData name="KOBAYASHI Reiji" userId="6a7beca970407859" providerId="LiveId" clId="{0FC803E1-C91D-4659-86D6-614972EEEC7F}" dt="2021-02-14T04:39:40.817" v="2351" actId="478"/>
          <ac:picMkLst>
            <pc:docMk/>
            <pc:sldMk cId="3887921263" sldId="302"/>
            <ac:picMk id="8" creationId="{5BFD658B-B57E-4F6D-9E53-28C86DF1E6BA}"/>
          </ac:picMkLst>
        </pc:picChg>
        <pc:picChg chg="add mod">
          <ac:chgData name="KOBAYASHI Reiji" userId="6a7beca970407859" providerId="LiveId" clId="{0FC803E1-C91D-4659-86D6-614972EEEC7F}" dt="2021-02-14T05:06:00.658" v="3255" actId="1076"/>
          <ac:picMkLst>
            <pc:docMk/>
            <pc:sldMk cId="3887921263" sldId="302"/>
            <ac:picMk id="10" creationId="{5D8CF5B8-4D5C-4E36-AEEF-3CCD11D1212F}"/>
          </ac:picMkLst>
        </pc:picChg>
        <pc:cxnChg chg="del">
          <ac:chgData name="KOBAYASHI Reiji" userId="6a7beca970407859" providerId="LiveId" clId="{0FC803E1-C91D-4659-86D6-614972EEEC7F}" dt="2021-02-14T04:39:30.243" v="2348" actId="478"/>
          <ac:cxnSpMkLst>
            <pc:docMk/>
            <pc:sldMk cId="3887921263" sldId="302"/>
            <ac:cxnSpMk id="11" creationId="{5EB721FB-EE6F-43B1-AFF9-68191E873F5D}"/>
          </ac:cxnSpMkLst>
        </pc:cxnChg>
        <pc:cxnChg chg="del">
          <ac:chgData name="KOBAYASHI Reiji" userId="6a7beca970407859" providerId="LiveId" clId="{0FC803E1-C91D-4659-86D6-614972EEEC7F}" dt="2021-02-14T04:39:40.817" v="2351" actId="478"/>
          <ac:cxnSpMkLst>
            <pc:docMk/>
            <pc:sldMk cId="3887921263" sldId="302"/>
            <ac:cxnSpMk id="16" creationId="{0CCCF888-6CC5-4303-B533-8545A9223934}"/>
          </ac:cxnSpMkLst>
        </pc:cxnChg>
      </pc:sldChg>
      <pc:sldChg chg="delSp modSp mod ord modShow">
        <pc:chgData name="KOBAYASHI Reiji" userId="6a7beca970407859" providerId="LiveId" clId="{0FC803E1-C91D-4659-86D6-614972EEEC7F}" dt="2021-02-14T04:24:09.023" v="2249" actId="20577"/>
        <pc:sldMkLst>
          <pc:docMk/>
          <pc:sldMk cId="109850714" sldId="303"/>
        </pc:sldMkLst>
        <pc:spChg chg="mod">
          <ac:chgData name="KOBAYASHI Reiji" userId="6a7beca970407859" providerId="LiveId" clId="{0FC803E1-C91D-4659-86D6-614972EEEC7F}" dt="2021-02-14T04:24:09.023" v="2249" actId="20577"/>
          <ac:spMkLst>
            <pc:docMk/>
            <pc:sldMk cId="109850714" sldId="303"/>
            <ac:spMk id="5" creationId="{66D6293C-B81F-40E5-9753-F6FDD776682A}"/>
          </ac:spMkLst>
        </pc:spChg>
        <pc:spChg chg="del mod">
          <ac:chgData name="KOBAYASHI Reiji" userId="6a7beca970407859" providerId="LiveId" clId="{0FC803E1-C91D-4659-86D6-614972EEEC7F}" dt="2021-02-14T04:12:19.077" v="2039" actId="478"/>
          <ac:spMkLst>
            <pc:docMk/>
            <pc:sldMk cId="109850714" sldId="303"/>
            <ac:spMk id="31" creationId="{7EC97359-760B-450D-B4DA-62572ED3782B}"/>
          </ac:spMkLst>
        </pc:spChg>
        <pc:spChg chg="mod">
          <ac:chgData name="KOBAYASHI Reiji" userId="6a7beca970407859" providerId="LiveId" clId="{0FC803E1-C91D-4659-86D6-614972EEEC7F}" dt="2021-02-14T04:12:45.340" v="2174" actId="1036"/>
          <ac:spMkLst>
            <pc:docMk/>
            <pc:sldMk cId="109850714" sldId="303"/>
            <ac:spMk id="45" creationId="{05B38704-40CC-456E-A1F1-8908CB480FA7}"/>
          </ac:spMkLst>
        </pc:spChg>
        <pc:spChg chg="mod">
          <ac:chgData name="KOBAYASHI Reiji" userId="6a7beca970407859" providerId="LiveId" clId="{0FC803E1-C91D-4659-86D6-614972EEEC7F}" dt="2021-02-14T04:12:38.449" v="2145" actId="1035"/>
          <ac:spMkLst>
            <pc:docMk/>
            <pc:sldMk cId="109850714" sldId="303"/>
            <ac:spMk id="46" creationId="{0ABC0474-8ED5-4EAD-82C4-20D92EE58F4A}"/>
          </ac:spMkLst>
        </pc:spChg>
        <pc:spChg chg="mod">
          <ac:chgData name="KOBAYASHI Reiji" userId="6a7beca970407859" providerId="LiveId" clId="{0FC803E1-C91D-4659-86D6-614972EEEC7F}" dt="2021-02-14T04:12:30.572" v="2106" actId="1036"/>
          <ac:spMkLst>
            <pc:docMk/>
            <pc:sldMk cId="109850714" sldId="303"/>
            <ac:spMk id="47" creationId="{CAA3073C-1D69-4D89-9C58-9AD913F59E83}"/>
          </ac:spMkLst>
        </pc:spChg>
        <pc:spChg chg="mod">
          <ac:chgData name="KOBAYASHI Reiji" userId="6a7beca970407859" providerId="LiveId" clId="{0FC803E1-C91D-4659-86D6-614972EEEC7F}" dt="2021-02-14T04:17:56.845" v="2224" actId="14100"/>
          <ac:spMkLst>
            <pc:docMk/>
            <pc:sldMk cId="109850714" sldId="303"/>
            <ac:spMk id="57" creationId="{951C6BE0-D296-4042-A236-ECCB3404189A}"/>
          </ac:spMkLst>
        </pc:spChg>
        <pc:spChg chg="mod">
          <ac:chgData name="KOBAYASHI Reiji" userId="6a7beca970407859" providerId="LiveId" clId="{0FC803E1-C91D-4659-86D6-614972EEEC7F}" dt="2021-02-14T04:17:59.081" v="2225" actId="14100"/>
          <ac:spMkLst>
            <pc:docMk/>
            <pc:sldMk cId="109850714" sldId="303"/>
            <ac:spMk id="58" creationId="{318AC9C5-7633-422E-8B0E-E5AE7059F8E4}"/>
          </ac:spMkLst>
        </pc:spChg>
        <pc:spChg chg="mod">
          <ac:chgData name="KOBAYASHI Reiji" userId="6a7beca970407859" providerId="LiveId" clId="{0FC803E1-C91D-4659-86D6-614972EEEC7F}" dt="2021-02-14T04:18:01.263" v="2226" actId="14100"/>
          <ac:spMkLst>
            <pc:docMk/>
            <pc:sldMk cId="109850714" sldId="303"/>
            <ac:spMk id="59" creationId="{6988A88C-973D-4F17-A44D-BB42DC10CCEB}"/>
          </ac:spMkLst>
        </pc:spChg>
        <pc:grpChg chg="del mod">
          <ac:chgData name="KOBAYASHI Reiji" userId="6a7beca970407859" providerId="LiveId" clId="{0FC803E1-C91D-4659-86D6-614972EEEC7F}" dt="2021-02-14T04:17:42.564" v="2222" actId="478"/>
          <ac:grpSpMkLst>
            <pc:docMk/>
            <pc:sldMk cId="109850714" sldId="303"/>
            <ac:grpSpMk id="34" creationId="{5BEF7695-EFCA-47F1-9E4A-A80AA7B1B256}"/>
          </ac:grpSpMkLst>
        </pc:grpChg>
        <pc:grpChg chg="mod">
          <ac:chgData name="KOBAYASHI Reiji" userId="6a7beca970407859" providerId="LiveId" clId="{0FC803E1-C91D-4659-86D6-614972EEEC7F}" dt="2021-02-14T04:17:51.451" v="2223" actId="14100"/>
          <ac:grpSpMkLst>
            <pc:docMk/>
            <pc:sldMk cId="109850714" sldId="303"/>
            <ac:grpSpMk id="53" creationId="{F02C25CD-BADC-4597-B302-8E419A04051C}"/>
          </ac:grpSpMkLst>
        </pc:grpChg>
        <pc:picChg chg="mod">
          <ac:chgData name="KOBAYASHI Reiji" userId="6a7beca970407859" providerId="LiveId" clId="{0FC803E1-C91D-4659-86D6-614972EEEC7F}" dt="2021-02-14T04:10:30.994" v="2033" actId="14826"/>
          <ac:picMkLst>
            <pc:docMk/>
            <pc:sldMk cId="109850714" sldId="303"/>
            <ac:picMk id="3" creationId="{8A583733-23FC-4F5D-AA4B-6EEAEA351A47}"/>
          </ac:picMkLst>
        </pc:picChg>
        <pc:picChg chg="mod">
          <ac:chgData name="KOBAYASHI Reiji" userId="6a7beca970407859" providerId="LiveId" clId="{0FC803E1-C91D-4659-86D6-614972EEEC7F}" dt="2021-02-14T04:10:55.588" v="2034" actId="14826"/>
          <ac:picMkLst>
            <pc:docMk/>
            <pc:sldMk cId="109850714" sldId="303"/>
            <ac:picMk id="4" creationId="{D51A2B8F-CE92-4AAD-A5E4-C700DD466869}"/>
          </ac:picMkLst>
        </pc:picChg>
        <pc:cxnChg chg="mod">
          <ac:chgData name="KOBAYASHI Reiji" userId="6a7beca970407859" providerId="LiveId" clId="{0FC803E1-C91D-4659-86D6-614972EEEC7F}" dt="2021-02-14T04:18:21.302" v="2227" actId="14100"/>
          <ac:cxnSpMkLst>
            <pc:docMk/>
            <pc:sldMk cId="109850714" sldId="303"/>
            <ac:cxnSpMk id="23" creationId="{E49F578D-8ECD-4E30-860E-250AD99FFFE3}"/>
          </ac:cxnSpMkLst>
        </pc:cxnChg>
        <pc:cxnChg chg="mod">
          <ac:chgData name="KOBAYASHI Reiji" userId="6a7beca970407859" providerId="LiveId" clId="{0FC803E1-C91D-4659-86D6-614972EEEC7F}" dt="2021-02-14T04:23:29.483" v="2241" actId="1038"/>
          <ac:cxnSpMkLst>
            <pc:docMk/>
            <pc:sldMk cId="109850714" sldId="303"/>
            <ac:cxnSpMk id="28" creationId="{997C480A-75D2-4E3F-9A2F-97C862B78BB2}"/>
          </ac:cxnSpMkLst>
        </pc:cxnChg>
      </pc:sldChg>
      <pc:sldChg chg="add">
        <pc:chgData name="KOBAYASHI Reiji" userId="6a7beca970407859" providerId="LiveId" clId="{0FC803E1-C91D-4659-86D6-614972EEEC7F}" dt="2021-02-14T04:15:21.965" v="2218"/>
        <pc:sldMkLst>
          <pc:docMk/>
          <pc:sldMk cId="2439381655" sldId="304"/>
        </pc:sldMkLst>
      </pc:sldChg>
    </pc:docChg>
  </pc:docChgLst>
  <pc:docChgLst>
    <pc:chgData name="Reiji KOBAYASHI" userId="34112ac1-4c34-4e4b-972a-35b76f02b083" providerId="ADAL" clId="{4C9EE699-35EF-46CA-9121-B420ED6338A7}"/>
    <pc:docChg chg="undo custSel modSld">
      <pc:chgData name="Reiji KOBAYASHI" userId="34112ac1-4c34-4e4b-972a-35b76f02b083" providerId="ADAL" clId="{4C9EE699-35EF-46CA-9121-B420ED6338A7}" dt="2022-06-21T05:05:26.653" v="772" actId="20577"/>
      <pc:docMkLst>
        <pc:docMk/>
      </pc:docMkLst>
      <pc:sldChg chg="modSp mod">
        <pc:chgData name="Reiji KOBAYASHI" userId="34112ac1-4c34-4e4b-972a-35b76f02b083" providerId="ADAL" clId="{4C9EE699-35EF-46CA-9121-B420ED6338A7}" dt="2022-06-21T04:37:55.503" v="404" actId="14100"/>
        <pc:sldMkLst>
          <pc:docMk/>
          <pc:sldMk cId="3960897610" sldId="264"/>
        </pc:sldMkLst>
        <pc:cxnChg chg="mod">
          <ac:chgData name="Reiji KOBAYASHI" userId="34112ac1-4c34-4e4b-972a-35b76f02b083" providerId="ADAL" clId="{4C9EE699-35EF-46CA-9121-B420ED6338A7}" dt="2022-06-21T04:37:46.940" v="403" actId="14100"/>
          <ac:cxnSpMkLst>
            <pc:docMk/>
            <pc:sldMk cId="3960897610" sldId="264"/>
            <ac:cxnSpMk id="9" creationId="{4516A515-033C-4C40-9E4A-8AD97134BA03}"/>
          </ac:cxnSpMkLst>
        </pc:cxnChg>
        <pc:cxnChg chg="mod">
          <ac:chgData name="Reiji KOBAYASHI" userId="34112ac1-4c34-4e4b-972a-35b76f02b083" providerId="ADAL" clId="{4C9EE699-35EF-46CA-9121-B420ED6338A7}" dt="2022-06-21T04:37:55.503" v="404" actId="14100"/>
          <ac:cxnSpMkLst>
            <pc:docMk/>
            <pc:sldMk cId="3960897610" sldId="264"/>
            <ac:cxnSpMk id="14" creationId="{C490E3BA-4112-4142-AE15-F268BF349BC6}"/>
          </ac:cxnSpMkLst>
        </pc:cxnChg>
      </pc:sldChg>
      <pc:sldChg chg="modSp mod">
        <pc:chgData name="Reiji KOBAYASHI" userId="34112ac1-4c34-4e4b-972a-35b76f02b083" providerId="ADAL" clId="{4C9EE699-35EF-46CA-9121-B420ED6338A7}" dt="2022-06-21T05:05:26.653" v="772" actId="20577"/>
        <pc:sldMkLst>
          <pc:docMk/>
          <pc:sldMk cId="4277233714" sldId="265"/>
        </pc:sldMkLst>
        <pc:spChg chg="mod">
          <ac:chgData name="Reiji KOBAYASHI" userId="34112ac1-4c34-4e4b-972a-35b76f02b083" providerId="ADAL" clId="{4C9EE699-35EF-46CA-9121-B420ED6338A7}" dt="2022-06-21T05:04:57.901" v="768" actId="20577"/>
          <ac:spMkLst>
            <pc:docMk/>
            <pc:sldMk cId="4277233714" sldId="265"/>
            <ac:spMk id="5" creationId="{79E90764-4BA8-4B76-A90E-3DE3C58FCAE5}"/>
          </ac:spMkLst>
        </pc:spChg>
        <pc:spChg chg="mod">
          <ac:chgData name="Reiji KOBAYASHI" userId="34112ac1-4c34-4e4b-972a-35b76f02b083" providerId="ADAL" clId="{4C9EE699-35EF-46CA-9121-B420ED6338A7}" dt="2022-06-21T05:05:11.499" v="770" actId="20577"/>
          <ac:spMkLst>
            <pc:docMk/>
            <pc:sldMk cId="4277233714" sldId="265"/>
            <ac:spMk id="36" creationId="{645AB551-FC9C-4166-B1AF-EA65B1BDAF36}"/>
          </ac:spMkLst>
        </pc:spChg>
        <pc:spChg chg="mod">
          <ac:chgData name="Reiji KOBAYASHI" userId="34112ac1-4c34-4e4b-972a-35b76f02b083" providerId="ADAL" clId="{4C9EE699-35EF-46CA-9121-B420ED6338A7}" dt="2022-06-21T05:05:08.453" v="769" actId="6549"/>
          <ac:spMkLst>
            <pc:docMk/>
            <pc:sldMk cId="4277233714" sldId="265"/>
            <ac:spMk id="37" creationId="{85CC8126-D261-44C3-B6E9-D65430FFE177}"/>
          </ac:spMkLst>
        </pc:spChg>
        <pc:spChg chg="mod">
          <ac:chgData name="Reiji KOBAYASHI" userId="34112ac1-4c34-4e4b-972a-35b76f02b083" providerId="ADAL" clId="{4C9EE699-35EF-46CA-9121-B420ED6338A7}" dt="2022-06-21T05:05:23.613" v="771" actId="20577"/>
          <ac:spMkLst>
            <pc:docMk/>
            <pc:sldMk cId="4277233714" sldId="265"/>
            <ac:spMk id="49" creationId="{E74FD232-6925-4005-AEB3-67546C008B20}"/>
          </ac:spMkLst>
        </pc:spChg>
        <pc:spChg chg="mod">
          <ac:chgData name="Reiji KOBAYASHI" userId="34112ac1-4c34-4e4b-972a-35b76f02b083" providerId="ADAL" clId="{4C9EE699-35EF-46CA-9121-B420ED6338A7}" dt="2022-06-21T05:05:26.653" v="772" actId="20577"/>
          <ac:spMkLst>
            <pc:docMk/>
            <pc:sldMk cId="4277233714" sldId="265"/>
            <ac:spMk id="58" creationId="{87495460-B69E-4595-A970-91884BA67588}"/>
          </ac:spMkLst>
        </pc:spChg>
      </pc:sldChg>
      <pc:sldChg chg="modSp mod">
        <pc:chgData name="Reiji KOBAYASHI" userId="34112ac1-4c34-4e4b-972a-35b76f02b083" providerId="ADAL" clId="{4C9EE699-35EF-46CA-9121-B420ED6338A7}" dt="2022-06-21T04:57:26.298" v="604"/>
        <pc:sldMkLst>
          <pc:docMk/>
          <pc:sldMk cId="749193719" sldId="273"/>
        </pc:sldMkLst>
        <pc:spChg chg="mod">
          <ac:chgData name="Reiji KOBAYASHI" userId="34112ac1-4c34-4e4b-972a-35b76f02b083" providerId="ADAL" clId="{4C9EE699-35EF-46CA-9121-B420ED6338A7}" dt="2022-06-21T04:57:26.298" v="604"/>
          <ac:spMkLst>
            <pc:docMk/>
            <pc:sldMk cId="749193719" sldId="273"/>
            <ac:spMk id="16" creationId="{4EAEC92C-C230-42FA-AA04-A6EEDE530CB8}"/>
          </ac:spMkLst>
        </pc:spChg>
      </pc:sldChg>
      <pc:sldChg chg="modSp mod">
        <pc:chgData name="Reiji KOBAYASHI" userId="34112ac1-4c34-4e4b-972a-35b76f02b083" providerId="ADAL" clId="{4C9EE699-35EF-46CA-9121-B420ED6338A7}" dt="2022-06-21T05:04:35.876" v="767"/>
        <pc:sldMkLst>
          <pc:docMk/>
          <pc:sldMk cId="4253402532" sldId="283"/>
        </pc:sldMkLst>
        <pc:spChg chg="mod">
          <ac:chgData name="Reiji KOBAYASHI" userId="34112ac1-4c34-4e4b-972a-35b76f02b083" providerId="ADAL" clId="{4C9EE699-35EF-46CA-9121-B420ED6338A7}" dt="2022-06-21T05:04:19.430" v="739"/>
          <ac:spMkLst>
            <pc:docMk/>
            <pc:sldMk cId="4253402532" sldId="283"/>
            <ac:spMk id="30" creationId="{BA95EC14-642F-4088-A06E-F5D2DBC8B6FA}"/>
          </ac:spMkLst>
        </pc:spChg>
        <pc:spChg chg="mod">
          <ac:chgData name="Reiji KOBAYASHI" userId="34112ac1-4c34-4e4b-972a-35b76f02b083" providerId="ADAL" clId="{4C9EE699-35EF-46CA-9121-B420ED6338A7}" dt="2022-06-21T05:04:23.696" v="748"/>
          <ac:spMkLst>
            <pc:docMk/>
            <pc:sldMk cId="4253402532" sldId="283"/>
            <ac:spMk id="32" creationId="{F9AF0FC0-E6F5-40E8-86A9-8EF39A816DB1}"/>
          </ac:spMkLst>
        </pc:spChg>
        <pc:spChg chg="mod">
          <ac:chgData name="Reiji KOBAYASHI" userId="34112ac1-4c34-4e4b-972a-35b76f02b083" providerId="ADAL" clId="{4C9EE699-35EF-46CA-9121-B420ED6338A7}" dt="2022-06-21T05:04:06.415" v="728"/>
          <ac:spMkLst>
            <pc:docMk/>
            <pc:sldMk cId="4253402532" sldId="283"/>
            <ac:spMk id="33" creationId="{586AE766-6CE5-4BFA-9101-23126C18E33E}"/>
          </ac:spMkLst>
        </pc:spChg>
        <pc:spChg chg="mod">
          <ac:chgData name="Reiji KOBAYASHI" userId="34112ac1-4c34-4e4b-972a-35b76f02b083" providerId="ADAL" clId="{4C9EE699-35EF-46CA-9121-B420ED6338A7}" dt="2022-06-21T05:04:29.785" v="756"/>
          <ac:spMkLst>
            <pc:docMk/>
            <pc:sldMk cId="4253402532" sldId="283"/>
            <ac:spMk id="49" creationId="{E74FD232-6925-4005-AEB3-67546C008B20}"/>
          </ac:spMkLst>
        </pc:spChg>
        <pc:spChg chg="mod">
          <ac:chgData name="Reiji KOBAYASHI" userId="34112ac1-4c34-4e4b-972a-35b76f02b083" providerId="ADAL" clId="{4C9EE699-35EF-46CA-9121-B420ED6338A7}" dt="2022-06-21T05:04:35.876" v="767"/>
          <ac:spMkLst>
            <pc:docMk/>
            <pc:sldMk cId="4253402532" sldId="283"/>
            <ac:spMk id="58" creationId="{87495460-B69E-4595-A970-91884BA67588}"/>
          </ac:spMkLst>
        </pc:spChg>
      </pc:sldChg>
      <pc:sldChg chg="modSp mod">
        <pc:chgData name="Reiji KOBAYASHI" userId="34112ac1-4c34-4e4b-972a-35b76f02b083" providerId="ADAL" clId="{4C9EE699-35EF-46CA-9121-B420ED6338A7}" dt="2022-06-21T04:59:06.280" v="672"/>
        <pc:sldMkLst>
          <pc:docMk/>
          <pc:sldMk cId="1912400941" sldId="288"/>
        </pc:sldMkLst>
        <pc:spChg chg="mod">
          <ac:chgData name="Reiji KOBAYASHI" userId="34112ac1-4c34-4e4b-972a-35b76f02b083" providerId="ADAL" clId="{4C9EE699-35EF-46CA-9121-B420ED6338A7}" dt="2022-06-21T04:59:06.280" v="672"/>
          <ac:spMkLst>
            <pc:docMk/>
            <pc:sldMk cId="1912400941" sldId="288"/>
            <ac:spMk id="9" creationId="{06FCF526-1FC7-4351-9B12-40AB36D29B42}"/>
          </ac:spMkLst>
        </pc:spChg>
        <pc:spChg chg="mod">
          <ac:chgData name="Reiji KOBAYASHI" userId="34112ac1-4c34-4e4b-972a-35b76f02b083" providerId="ADAL" clId="{4C9EE699-35EF-46CA-9121-B420ED6338A7}" dt="2022-06-21T04:58:31.937" v="638" actId="21"/>
          <ac:spMkLst>
            <pc:docMk/>
            <pc:sldMk cId="1912400941" sldId="288"/>
            <ac:spMk id="15" creationId="{45DBA688-67AE-42CC-956D-EEC867FE170A}"/>
          </ac:spMkLst>
        </pc:spChg>
        <pc:spChg chg="mod">
          <ac:chgData name="Reiji KOBAYASHI" userId="34112ac1-4c34-4e4b-972a-35b76f02b083" providerId="ADAL" clId="{4C9EE699-35EF-46CA-9121-B420ED6338A7}" dt="2022-06-21T04:28:44.574" v="4" actId="1076"/>
          <ac:spMkLst>
            <pc:docMk/>
            <pc:sldMk cId="1912400941" sldId="288"/>
            <ac:spMk id="16" creationId="{9ED92C14-DBB9-4B05-828F-A257864F3363}"/>
          </ac:spMkLst>
        </pc:spChg>
        <pc:spChg chg="mod">
          <ac:chgData name="Reiji KOBAYASHI" userId="34112ac1-4c34-4e4b-972a-35b76f02b083" providerId="ADAL" clId="{4C9EE699-35EF-46CA-9121-B420ED6338A7}" dt="2022-06-21T04:28:33.970" v="0" actId="1076"/>
          <ac:spMkLst>
            <pc:docMk/>
            <pc:sldMk cId="1912400941" sldId="288"/>
            <ac:spMk id="29" creationId="{ABAD6DA9-AB06-4A1E-BA9D-EAF0AE070006}"/>
          </ac:spMkLst>
        </pc:spChg>
      </pc:sldChg>
      <pc:sldChg chg="modSp mod">
        <pc:chgData name="Reiji KOBAYASHI" userId="34112ac1-4c34-4e4b-972a-35b76f02b083" providerId="ADAL" clId="{4C9EE699-35EF-46CA-9121-B420ED6338A7}" dt="2022-06-21T05:00:10.849" v="675" actId="14100"/>
        <pc:sldMkLst>
          <pc:docMk/>
          <pc:sldMk cId="3453942406" sldId="292"/>
        </pc:sldMkLst>
        <pc:spChg chg="mod">
          <ac:chgData name="Reiji KOBAYASHI" userId="34112ac1-4c34-4e4b-972a-35b76f02b083" providerId="ADAL" clId="{4C9EE699-35EF-46CA-9121-B420ED6338A7}" dt="2022-06-21T05:00:08.265" v="674" actId="1076"/>
          <ac:spMkLst>
            <pc:docMk/>
            <pc:sldMk cId="3453942406" sldId="292"/>
            <ac:spMk id="9" creationId="{D54230E6-3F4F-4A1F-9BCD-5AF84A7B6488}"/>
          </ac:spMkLst>
        </pc:spChg>
        <pc:cxnChg chg="mod">
          <ac:chgData name="Reiji KOBAYASHI" userId="34112ac1-4c34-4e4b-972a-35b76f02b083" providerId="ADAL" clId="{4C9EE699-35EF-46CA-9121-B420ED6338A7}" dt="2022-06-21T05:00:10.849" v="675" actId="14100"/>
          <ac:cxnSpMkLst>
            <pc:docMk/>
            <pc:sldMk cId="3453942406" sldId="292"/>
            <ac:cxnSpMk id="11" creationId="{ACD636AF-8164-43F4-B047-8BABCC0D7964}"/>
          </ac:cxnSpMkLst>
        </pc:cxnChg>
      </pc:sldChg>
      <pc:sldChg chg="addSp modSp mod">
        <pc:chgData name="Reiji KOBAYASHI" userId="34112ac1-4c34-4e4b-972a-35b76f02b083" providerId="ADAL" clId="{4C9EE699-35EF-46CA-9121-B420ED6338A7}" dt="2022-06-21T05:03:26.139" v="720"/>
        <pc:sldMkLst>
          <pc:docMk/>
          <pc:sldMk cId="3398404463" sldId="294"/>
        </pc:sldMkLst>
        <pc:spChg chg="add mod">
          <ac:chgData name="Reiji KOBAYASHI" userId="34112ac1-4c34-4e4b-972a-35b76f02b083" providerId="ADAL" clId="{4C9EE699-35EF-46CA-9121-B420ED6338A7}" dt="2022-06-21T05:01:20.590" v="677" actId="14100"/>
          <ac:spMkLst>
            <pc:docMk/>
            <pc:sldMk cId="3398404463" sldId="294"/>
            <ac:spMk id="3" creationId="{987C71CF-66E8-685C-4DC6-93A17D02B78B}"/>
          </ac:spMkLst>
        </pc:spChg>
        <pc:spChg chg="mod">
          <ac:chgData name="Reiji KOBAYASHI" userId="34112ac1-4c34-4e4b-972a-35b76f02b083" providerId="ADAL" clId="{4C9EE699-35EF-46CA-9121-B420ED6338A7}" dt="2022-06-21T04:34:13.434" v="58" actId="207"/>
          <ac:spMkLst>
            <pc:docMk/>
            <pc:sldMk cId="3398404463" sldId="294"/>
            <ac:spMk id="7" creationId="{63415B0F-03B4-45AF-82A1-1DA5DB289F3B}"/>
          </ac:spMkLst>
        </pc:spChg>
        <pc:spChg chg="add mod">
          <ac:chgData name="Reiji KOBAYASHI" userId="34112ac1-4c34-4e4b-972a-35b76f02b083" providerId="ADAL" clId="{4C9EE699-35EF-46CA-9121-B420ED6338A7}" dt="2022-06-21T05:01:15.244" v="676" actId="1076"/>
          <ac:spMkLst>
            <pc:docMk/>
            <pc:sldMk cId="3398404463" sldId="294"/>
            <ac:spMk id="9" creationId="{D0FAC0B3-D6B3-A958-6ACB-0CB983EB8E31}"/>
          </ac:spMkLst>
        </pc:spChg>
        <pc:spChg chg="add mod">
          <ac:chgData name="Reiji KOBAYASHI" userId="34112ac1-4c34-4e4b-972a-35b76f02b083" providerId="ADAL" clId="{4C9EE699-35EF-46CA-9121-B420ED6338A7}" dt="2022-06-21T05:03:26.139" v="720"/>
          <ac:spMkLst>
            <pc:docMk/>
            <pc:sldMk cId="3398404463" sldId="294"/>
            <ac:spMk id="15" creationId="{D4511BFF-0AEE-D84E-5DFF-F8D509FAB829}"/>
          </ac:spMkLst>
        </pc:spChg>
        <pc:cxnChg chg="add mod">
          <ac:chgData name="Reiji KOBAYASHI" userId="34112ac1-4c34-4e4b-972a-35b76f02b083" providerId="ADAL" clId="{4C9EE699-35EF-46CA-9121-B420ED6338A7}" dt="2022-06-21T05:02:57.909" v="682" actId="14100"/>
          <ac:cxnSpMkLst>
            <pc:docMk/>
            <pc:sldMk cId="3398404463" sldId="294"/>
            <ac:cxnSpMk id="10" creationId="{0561DD24-775C-FD8F-6CE5-E55657BD3BA8}"/>
          </ac:cxnSpMkLst>
        </pc:cxnChg>
      </pc:sldChg>
      <pc:sldChg chg="modSp mod">
        <pc:chgData name="Reiji KOBAYASHI" userId="34112ac1-4c34-4e4b-972a-35b76f02b083" providerId="ADAL" clId="{4C9EE699-35EF-46CA-9121-B420ED6338A7}" dt="2022-06-21T04:41:41.403" v="567" actId="20577"/>
        <pc:sldMkLst>
          <pc:docMk/>
          <pc:sldMk cId="4194968346" sldId="297"/>
        </pc:sldMkLst>
        <pc:spChg chg="mod">
          <ac:chgData name="Reiji KOBAYASHI" userId="34112ac1-4c34-4e4b-972a-35b76f02b083" providerId="ADAL" clId="{4C9EE699-35EF-46CA-9121-B420ED6338A7}" dt="2022-06-21T04:41:41.403" v="567" actId="20577"/>
          <ac:spMkLst>
            <pc:docMk/>
            <pc:sldMk cId="4194968346" sldId="297"/>
            <ac:spMk id="7" creationId="{F0925A4F-7DC5-4DA5-A708-97A6559450F1}"/>
          </ac:spMkLst>
        </pc:spChg>
      </pc:sldChg>
      <pc:sldChg chg="addSp modSp mod">
        <pc:chgData name="Reiji KOBAYASHI" userId="34112ac1-4c34-4e4b-972a-35b76f02b083" providerId="ADAL" clId="{4C9EE699-35EF-46CA-9121-B420ED6338A7}" dt="2022-06-21T04:40:52.684" v="565" actId="1076"/>
        <pc:sldMkLst>
          <pc:docMk/>
          <pc:sldMk cId="1859156216" sldId="299"/>
        </pc:sldMkLst>
        <pc:spChg chg="mod">
          <ac:chgData name="Reiji KOBAYASHI" userId="34112ac1-4c34-4e4b-972a-35b76f02b083" providerId="ADAL" clId="{4C9EE699-35EF-46CA-9121-B420ED6338A7}" dt="2022-06-21T04:40:52.684" v="565" actId="1076"/>
          <ac:spMkLst>
            <pc:docMk/>
            <pc:sldMk cId="1859156216" sldId="299"/>
            <ac:spMk id="12" creationId="{B67158F2-28B2-5893-C9FD-1C8A20EC12A9}"/>
          </ac:spMkLst>
        </pc:spChg>
        <pc:spChg chg="add mod">
          <ac:chgData name="Reiji KOBAYASHI" userId="34112ac1-4c34-4e4b-972a-35b76f02b083" providerId="ADAL" clId="{4C9EE699-35EF-46CA-9121-B420ED6338A7}" dt="2022-06-21T04:40:46.205" v="564"/>
          <ac:spMkLst>
            <pc:docMk/>
            <pc:sldMk cId="1859156216" sldId="299"/>
            <ac:spMk id="14" creationId="{771EACD8-E49D-9FD6-B4A0-236438237101}"/>
          </ac:spMkLst>
        </pc:spChg>
      </pc:sldChg>
      <pc:sldChg chg="modSp mod">
        <pc:chgData name="Reiji KOBAYASHI" userId="34112ac1-4c34-4e4b-972a-35b76f02b083" providerId="ADAL" clId="{4C9EE699-35EF-46CA-9121-B420ED6338A7}" dt="2022-06-21T04:58:10.318" v="637"/>
        <pc:sldMkLst>
          <pc:docMk/>
          <pc:sldMk cId="822090709" sldId="304"/>
        </pc:sldMkLst>
        <pc:spChg chg="mod">
          <ac:chgData name="Reiji KOBAYASHI" userId="34112ac1-4c34-4e4b-972a-35b76f02b083" providerId="ADAL" clId="{4C9EE699-35EF-46CA-9121-B420ED6338A7}" dt="2022-06-21T04:58:10.318" v="637"/>
          <ac:spMkLst>
            <pc:docMk/>
            <pc:sldMk cId="822090709" sldId="304"/>
            <ac:spMk id="21" creationId="{A86F620D-EDC9-412E-A3BF-C500BA23C274}"/>
          </ac:spMkLst>
        </pc:spChg>
        <pc:spChg chg="mod">
          <ac:chgData name="Reiji KOBAYASHI" userId="34112ac1-4c34-4e4b-972a-35b76f02b083" providerId="ADAL" clId="{4C9EE699-35EF-46CA-9121-B420ED6338A7}" dt="2022-06-21T04:32:51.444" v="55" actId="20577"/>
          <ac:spMkLst>
            <pc:docMk/>
            <pc:sldMk cId="822090709" sldId="304"/>
            <ac:spMk id="37" creationId="{06DEE373-9B6C-49DE-ADB2-32B289B076EC}"/>
          </ac:spMkLst>
        </pc:spChg>
        <pc:cxnChg chg="mod">
          <ac:chgData name="Reiji KOBAYASHI" userId="34112ac1-4c34-4e4b-972a-35b76f02b083" providerId="ADAL" clId="{4C9EE699-35EF-46CA-9121-B420ED6338A7}" dt="2022-06-21T04:32:46.186" v="54" actId="14100"/>
          <ac:cxnSpMkLst>
            <pc:docMk/>
            <pc:sldMk cId="822090709" sldId="304"/>
            <ac:cxnSpMk id="42" creationId="{239800E1-7269-4C36-ADAB-B41AC49EB46D}"/>
          </ac:cxnSpMkLst>
        </pc:cxnChg>
      </pc:sldChg>
      <pc:sldChg chg="modSp mod">
        <pc:chgData name="Reiji KOBAYASHI" userId="34112ac1-4c34-4e4b-972a-35b76f02b083" providerId="ADAL" clId="{4C9EE699-35EF-46CA-9121-B420ED6338A7}" dt="2022-06-21T04:37:09.921" v="399" actId="20577"/>
        <pc:sldMkLst>
          <pc:docMk/>
          <pc:sldMk cId="839248866" sldId="306"/>
        </pc:sldMkLst>
        <pc:spChg chg="mod">
          <ac:chgData name="Reiji KOBAYASHI" userId="34112ac1-4c34-4e4b-972a-35b76f02b083" providerId="ADAL" clId="{4C9EE699-35EF-46CA-9121-B420ED6338A7}" dt="2022-06-21T04:37:09.921" v="399" actId="20577"/>
          <ac:spMkLst>
            <pc:docMk/>
            <pc:sldMk cId="839248866" sldId="306"/>
            <ac:spMk id="4" creationId="{35A876C9-76CD-62F2-A2A5-926E678F0D3E}"/>
          </ac:spMkLst>
        </pc:spChg>
      </pc:sldChg>
    </pc:docChg>
  </pc:docChgLst>
  <pc:docChgLst>
    <pc:chgData name="Reiji KOBAYASHI" userId="34112ac1-4c34-4e4b-972a-35b76f02b083" providerId="ADAL" clId="{FEE4FF8C-1591-4C73-98F6-DA7C5CC14116}"/>
    <pc:docChg chg="modSld">
      <pc:chgData name="Reiji KOBAYASHI" userId="34112ac1-4c34-4e4b-972a-35b76f02b083" providerId="ADAL" clId="{FEE4FF8C-1591-4C73-98F6-DA7C5CC14116}" dt="2022-01-22T13:59:05.745" v="14" actId="14100"/>
      <pc:docMkLst>
        <pc:docMk/>
      </pc:docMkLst>
      <pc:sldChg chg="modSp mod">
        <pc:chgData name="Reiji KOBAYASHI" userId="34112ac1-4c34-4e4b-972a-35b76f02b083" providerId="ADAL" clId="{FEE4FF8C-1591-4C73-98F6-DA7C5CC14116}" dt="2022-01-22T13:58:41.362" v="12" actId="692"/>
        <pc:sldMkLst>
          <pc:docMk/>
          <pc:sldMk cId="4277233714" sldId="265"/>
        </pc:sldMkLst>
        <pc:spChg chg="mod">
          <ac:chgData name="Reiji KOBAYASHI" userId="34112ac1-4c34-4e4b-972a-35b76f02b083" providerId="ADAL" clId="{FEE4FF8C-1591-4C73-98F6-DA7C5CC14116}" dt="2022-01-22T13:58:41.362" v="12" actId="692"/>
          <ac:spMkLst>
            <pc:docMk/>
            <pc:sldMk cId="4277233714" sldId="265"/>
            <ac:spMk id="72" creationId="{29245FEA-0072-4555-A14B-7DBA631A07C6}"/>
          </ac:spMkLst>
        </pc:spChg>
      </pc:sldChg>
      <pc:sldChg chg="modSp mod">
        <pc:chgData name="Reiji KOBAYASHI" userId="34112ac1-4c34-4e4b-972a-35b76f02b083" providerId="ADAL" clId="{FEE4FF8C-1591-4C73-98F6-DA7C5CC14116}" dt="2022-01-22T13:58:30.261" v="6" actId="692"/>
        <pc:sldMkLst>
          <pc:docMk/>
          <pc:sldMk cId="4253402532" sldId="283"/>
        </pc:sldMkLst>
        <pc:spChg chg="mod">
          <ac:chgData name="Reiji KOBAYASHI" userId="34112ac1-4c34-4e4b-972a-35b76f02b083" providerId="ADAL" clId="{FEE4FF8C-1591-4C73-98F6-DA7C5CC14116}" dt="2022-01-22T13:58:30.261" v="6" actId="692"/>
          <ac:spMkLst>
            <pc:docMk/>
            <pc:sldMk cId="4253402532" sldId="283"/>
            <ac:spMk id="31" creationId="{3B9CA283-209C-4853-A99B-CD724B261192}"/>
          </ac:spMkLst>
        </pc:spChg>
      </pc:sldChg>
      <pc:sldChg chg="modSp mod">
        <pc:chgData name="Reiji KOBAYASHI" userId="34112ac1-4c34-4e4b-972a-35b76f02b083" providerId="ADAL" clId="{FEE4FF8C-1591-4C73-98F6-DA7C5CC14116}" dt="2022-01-22T13:54:14.055" v="2" actId="20577"/>
        <pc:sldMkLst>
          <pc:docMk/>
          <pc:sldMk cId="1912400941" sldId="288"/>
        </pc:sldMkLst>
        <pc:spChg chg="mod">
          <ac:chgData name="Reiji KOBAYASHI" userId="34112ac1-4c34-4e4b-972a-35b76f02b083" providerId="ADAL" clId="{FEE4FF8C-1591-4C73-98F6-DA7C5CC14116}" dt="2022-01-22T13:54:14.055" v="2" actId="20577"/>
          <ac:spMkLst>
            <pc:docMk/>
            <pc:sldMk cId="1912400941" sldId="288"/>
            <ac:spMk id="9" creationId="{06FCF526-1FC7-4351-9B12-40AB36D29B42}"/>
          </ac:spMkLst>
        </pc:spChg>
      </pc:sldChg>
      <pc:sldChg chg="modSp mod">
        <pc:chgData name="Reiji KOBAYASHI" userId="34112ac1-4c34-4e4b-972a-35b76f02b083" providerId="ADAL" clId="{FEE4FF8C-1591-4C73-98F6-DA7C5CC14116}" dt="2022-01-22T13:59:05.745" v="14" actId="14100"/>
        <pc:sldMkLst>
          <pc:docMk/>
          <pc:sldMk cId="1859156216" sldId="299"/>
        </pc:sldMkLst>
        <pc:picChg chg="mod">
          <ac:chgData name="Reiji KOBAYASHI" userId="34112ac1-4c34-4e4b-972a-35b76f02b083" providerId="ADAL" clId="{FEE4FF8C-1591-4C73-98F6-DA7C5CC14116}" dt="2022-01-22T13:59:05.745" v="14" actId="14100"/>
          <ac:picMkLst>
            <pc:docMk/>
            <pc:sldMk cId="1859156216" sldId="299"/>
            <ac:picMk id="6" creationId="{67A382D1-6A9E-4245-BC89-78679A13409B}"/>
          </ac:picMkLst>
        </pc:picChg>
      </pc:sldChg>
    </pc:docChg>
  </pc:docChgLst>
  <pc:docChgLst>
    <pc:chgData name="Reiji KOBAYASHI" userId="34112ac1-4c34-4e4b-972a-35b76f02b083" providerId="ADAL" clId="{35A0478E-3F9D-42A4-A0B4-A08B51F07A6C}"/>
    <pc:docChg chg="undo redo custSel addSld delSld modSld">
      <pc:chgData name="Reiji KOBAYASHI" userId="34112ac1-4c34-4e4b-972a-35b76f02b083" providerId="ADAL" clId="{35A0478E-3F9D-42A4-A0B4-A08B51F07A6C}" dt="2023-05-05T13:31:40.870" v="1264" actId="47"/>
      <pc:docMkLst>
        <pc:docMk/>
      </pc:docMkLst>
      <pc:sldChg chg="addSp delSp modSp mod">
        <pc:chgData name="Reiji KOBAYASHI" userId="34112ac1-4c34-4e4b-972a-35b76f02b083" providerId="ADAL" clId="{35A0478E-3F9D-42A4-A0B4-A08B51F07A6C}" dt="2023-05-05T13:00:14.032" v="918" actId="14100"/>
        <pc:sldMkLst>
          <pc:docMk/>
          <pc:sldMk cId="3960897610" sldId="264"/>
        </pc:sldMkLst>
        <pc:spChg chg="mod">
          <ac:chgData name="Reiji KOBAYASHI" userId="34112ac1-4c34-4e4b-972a-35b76f02b083" providerId="ADAL" clId="{35A0478E-3F9D-42A4-A0B4-A08B51F07A6C}" dt="2023-05-05T10:55:45.078" v="12"/>
          <ac:spMkLst>
            <pc:docMk/>
            <pc:sldMk cId="3960897610" sldId="264"/>
            <ac:spMk id="2" creationId="{CA1291A6-712C-4082-9DC3-70D0949DB9B7}"/>
          </ac:spMkLst>
        </pc:spChg>
        <pc:spChg chg="add mod">
          <ac:chgData name="Reiji KOBAYASHI" userId="34112ac1-4c34-4e4b-972a-35b76f02b083" providerId="ADAL" clId="{35A0478E-3F9D-42A4-A0B4-A08B51F07A6C}" dt="2023-05-05T12:58:37.850" v="787" actId="1076"/>
          <ac:spMkLst>
            <pc:docMk/>
            <pc:sldMk cId="3960897610" sldId="264"/>
            <ac:spMk id="3" creationId="{F0F0943F-BB2C-02C6-5F22-9B59CDF4D9D4}"/>
          </ac:spMkLst>
        </pc:spChg>
        <pc:spChg chg="del">
          <ac:chgData name="Reiji KOBAYASHI" userId="34112ac1-4c34-4e4b-972a-35b76f02b083" providerId="ADAL" clId="{35A0478E-3F9D-42A4-A0B4-A08B51F07A6C}" dt="2023-05-05T12:58:30.976" v="785" actId="478"/>
          <ac:spMkLst>
            <pc:docMk/>
            <pc:sldMk cId="3960897610" sldId="264"/>
            <ac:spMk id="12" creationId="{24CD7BC7-407E-40CE-93ED-8E403C52B8D6}"/>
          </ac:spMkLst>
        </pc:spChg>
        <pc:spChg chg="mod topLvl">
          <ac:chgData name="Reiji KOBAYASHI" userId="34112ac1-4c34-4e4b-972a-35b76f02b083" providerId="ADAL" clId="{35A0478E-3F9D-42A4-A0B4-A08B51F07A6C}" dt="2023-05-05T12:59:37.967" v="848" actId="1036"/>
          <ac:spMkLst>
            <pc:docMk/>
            <pc:sldMk cId="3960897610" sldId="264"/>
            <ac:spMk id="13" creationId="{7E9C5FE7-8509-4CB7-8183-9905F784625C}"/>
          </ac:spMkLst>
        </pc:spChg>
        <pc:spChg chg="mod">
          <ac:chgData name="Reiji KOBAYASHI" userId="34112ac1-4c34-4e4b-972a-35b76f02b083" providerId="ADAL" clId="{35A0478E-3F9D-42A4-A0B4-A08B51F07A6C}" dt="2023-05-05T12:59:58.946" v="914" actId="1038"/>
          <ac:spMkLst>
            <pc:docMk/>
            <pc:sldMk cId="3960897610" sldId="264"/>
            <ac:spMk id="15" creationId="{1B56261E-070B-4562-BB9F-69642DAEB5E3}"/>
          </ac:spMkLst>
        </pc:spChg>
        <pc:spChg chg="mod topLvl">
          <ac:chgData name="Reiji KOBAYASHI" userId="34112ac1-4c34-4e4b-972a-35b76f02b083" providerId="ADAL" clId="{35A0478E-3F9D-42A4-A0B4-A08B51F07A6C}" dt="2023-05-05T12:59:45.642" v="882" actId="1035"/>
          <ac:spMkLst>
            <pc:docMk/>
            <pc:sldMk cId="3960897610" sldId="264"/>
            <ac:spMk id="21" creationId="{06BC00A6-F59B-4CA2-A8B0-03FA32BDDA72}"/>
          </ac:spMkLst>
        </pc:spChg>
        <pc:grpChg chg="add del mod">
          <ac:chgData name="Reiji KOBAYASHI" userId="34112ac1-4c34-4e4b-972a-35b76f02b083" providerId="ADAL" clId="{35A0478E-3F9D-42A4-A0B4-A08B51F07A6C}" dt="2023-05-05T12:59:29.539" v="823" actId="165"/>
          <ac:grpSpMkLst>
            <pc:docMk/>
            <pc:sldMk cId="3960897610" sldId="264"/>
            <ac:grpSpMk id="5" creationId="{30616393-374C-BAF7-2E0B-0619DE30E2CE}"/>
          </ac:grpSpMkLst>
        </pc:grpChg>
        <pc:picChg chg="mod">
          <ac:chgData name="Reiji KOBAYASHI" userId="34112ac1-4c34-4e4b-972a-35b76f02b083" providerId="ADAL" clId="{35A0478E-3F9D-42A4-A0B4-A08B51F07A6C}" dt="2023-05-05T12:59:52.264" v="884" actId="1076"/>
          <ac:picMkLst>
            <pc:docMk/>
            <pc:sldMk cId="3960897610" sldId="264"/>
            <ac:picMk id="4" creationId="{581C3F26-515E-433A-8277-432CCB5D0FFE}"/>
          </ac:picMkLst>
        </pc:picChg>
        <pc:cxnChg chg="mod">
          <ac:chgData name="Reiji KOBAYASHI" userId="34112ac1-4c34-4e4b-972a-35b76f02b083" providerId="ADAL" clId="{35A0478E-3F9D-42A4-A0B4-A08B51F07A6C}" dt="2023-05-05T13:00:14.032" v="918" actId="14100"/>
          <ac:cxnSpMkLst>
            <pc:docMk/>
            <pc:sldMk cId="3960897610" sldId="264"/>
            <ac:cxnSpMk id="9" creationId="{4516A515-033C-4C40-9E4A-8AD97134BA03}"/>
          </ac:cxnSpMkLst>
        </pc:cxnChg>
        <pc:cxnChg chg="mod">
          <ac:chgData name="Reiji KOBAYASHI" userId="34112ac1-4c34-4e4b-972a-35b76f02b083" providerId="ADAL" clId="{35A0478E-3F9D-42A4-A0B4-A08B51F07A6C}" dt="2023-05-05T13:00:08.636" v="916" actId="14100"/>
          <ac:cxnSpMkLst>
            <pc:docMk/>
            <pc:sldMk cId="3960897610" sldId="264"/>
            <ac:cxnSpMk id="14" creationId="{C490E3BA-4112-4142-AE15-F268BF349BC6}"/>
          </ac:cxnSpMkLst>
        </pc:cxnChg>
      </pc:sldChg>
      <pc:sldChg chg="addSp delSp modSp mod">
        <pc:chgData name="Reiji KOBAYASHI" userId="34112ac1-4c34-4e4b-972a-35b76f02b083" providerId="ADAL" clId="{35A0478E-3F9D-42A4-A0B4-A08B51F07A6C}" dt="2023-05-05T13:15:14.908" v="1111"/>
        <pc:sldMkLst>
          <pc:docMk/>
          <pc:sldMk cId="4277233714" sldId="265"/>
        </pc:sldMkLst>
        <pc:spChg chg="mod">
          <ac:chgData name="Reiji KOBAYASHI" userId="34112ac1-4c34-4e4b-972a-35b76f02b083" providerId="ADAL" clId="{35A0478E-3F9D-42A4-A0B4-A08B51F07A6C}" dt="2023-05-05T10:55:45.078" v="12"/>
          <ac:spMkLst>
            <pc:docMk/>
            <pc:sldMk cId="4277233714" sldId="265"/>
            <ac:spMk id="2" creationId="{CA1291A6-712C-4082-9DC3-70D0949DB9B7}"/>
          </ac:spMkLst>
        </pc:spChg>
        <pc:spChg chg="add del mod">
          <ac:chgData name="Reiji KOBAYASHI" userId="34112ac1-4c34-4e4b-972a-35b76f02b083" providerId="ADAL" clId="{35A0478E-3F9D-42A4-A0B4-A08B51F07A6C}" dt="2023-05-05T13:15:13.652" v="1109"/>
          <ac:spMkLst>
            <pc:docMk/>
            <pc:sldMk cId="4277233714" sldId="265"/>
            <ac:spMk id="4" creationId="{72F497AC-093C-5B3C-2B37-DAA1C71EAADF}"/>
          </ac:spMkLst>
        </pc:spChg>
        <pc:spChg chg="add mod">
          <ac:chgData name="Reiji KOBAYASHI" userId="34112ac1-4c34-4e4b-972a-35b76f02b083" providerId="ADAL" clId="{35A0478E-3F9D-42A4-A0B4-A08B51F07A6C}" dt="2023-05-05T13:15:14.908" v="1111"/>
          <ac:spMkLst>
            <pc:docMk/>
            <pc:sldMk cId="4277233714" sldId="265"/>
            <ac:spMk id="6" creationId="{6A3A34C6-8294-A89C-4D27-89C56FB795A8}"/>
          </ac:spMkLst>
        </pc:spChg>
        <pc:spChg chg="add del mod">
          <ac:chgData name="Reiji KOBAYASHI" userId="34112ac1-4c34-4e4b-972a-35b76f02b083" providerId="ADAL" clId="{35A0478E-3F9D-42A4-A0B4-A08B51F07A6C}" dt="2023-05-05T13:04:57.796" v="934"/>
          <ac:spMkLst>
            <pc:docMk/>
            <pc:sldMk cId="4277233714" sldId="265"/>
            <ac:spMk id="7" creationId="{49C26BBC-E119-424B-8BDB-FA2B8A3B5644}"/>
          </ac:spMkLst>
        </pc:spChg>
        <pc:spChg chg="mod">
          <ac:chgData name="Reiji KOBAYASHI" userId="34112ac1-4c34-4e4b-972a-35b76f02b083" providerId="ADAL" clId="{35A0478E-3F9D-42A4-A0B4-A08B51F07A6C}" dt="2023-05-05T13:08:56.864" v="973" actId="20577"/>
          <ac:spMkLst>
            <pc:docMk/>
            <pc:sldMk cId="4277233714" sldId="265"/>
            <ac:spMk id="21" creationId="{7E11E81A-194B-4E07-806A-F56A49DA6F21}"/>
          </ac:spMkLst>
        </pc:spChg>
        <pc:spChg chg="mod">
          <ac:chgData name="Reiji KOBAYASHI" userId="34112ac1-4c34-4e4b-972a-35b76f02b083" providerId="ADAL" clId="{35A0478E-3F9D-42A4-A0B4-A08B51F07A6C}" dt="2023-05-05T13:14:22.234" v="1061" actId="206"/>
          <ac:spMkLst>
            <pc:docMk/>
            <pc:sldMk cId="4277233714" sldId="265"/>
            <ac:spMk id="28" creationId="{4D62D9DF-3B4A-4719-A6A8-61471A3F8E72}"/>
          </ac:spMkLst>
        </pc:spChg>
        <pc:spChg chg="mod">
          <ac:chgData name="Reiji KOBAYASHI" userId="34112ac1-4c34-4e4b-972a-35b76f02b083" providerId="ADAL" clId="{35A0478E-3F9D-42A4-A0B4-A08B51F07A6C}" dt="2023-05-05T13:08:00.570" v="962"/>
          <ac:spMkLst>
            <pc:docMk/>
            <pc:sldMk cId="4277233714" sldId="265"/>
            <ac:spMk id="29" creationId="{D6224B9D-50DE-4896-9C20-6119F4BF7642}"/>
          </ac:spMkLst>
        </pc:spChg>
        <pc:spChg chg="del">
          <ac:chgData name="Reiji KOBAYASHI" userId="34112ac1-4c34-4e4b-972a-35b76f02b083" providerId="ADAL" clId="{35A0478E-3F9D-42A4-A0B4-A08B51F07A6C}" dt="2023-05-05T13:15:14.704" v="1110" actId="478"/>
          <ac:spMkLst>
            <pc:docMk/>
            <pc:sldMk cId="4277233714" sldId="265"/>
            <ac:spMk id="31" creationId="{14D06F06-D001-4469-A300-670D9D6E2417}"/>
          </ac:spMkLst>
        </pc:spChg>
        <pc:spChg chg="mod">
          <ac:chgData name="Reiji KOBAYASHI" userId="34112ac1-4c34-4e4b-972a-35b76f02b083" providerId="ADAL" clId="{35A0478E-3F9D-42A4-A0B4-A08B51F07A6C}" dt="2023-05-05T13:14:45.264" v="1096" actId="14100"/>
          <ac:spMkLst>
            <pc:docMk/>
            <pc:sldMk cId="4277233714" sldId="265"/>
            <ac:spMk id="32" creationId="{3E6DD88F-2E67-4C39-B3DA-0BE7E890306F}"/>
          </ac:spMkLst>
        </pc:spChg>
        <pc:spChg chg="mod">
          <ac:chgData name="Reiji KOBAYASHI" userId="34112ac1-4c34-4e4b-972a-35b76f02b083" providerId="ADAL" clId="{35A0478E-3F9D-42A4-A0B4-A08B51F07A6C}" dt="2023-05-05T13:09:03.989" v="977" actId="20577"/>
          <ac:spMkLst>
            <pc:docMk/>
            <pc:sldMk cId="4277233714" sldId="265"/>
            <ac:spMk id="60" creationId="{913313AA-C6A7-45A4-8868-6917F3BBDE8E}"/>
          </ac:spMkLst>
        </pc:spChg>
        <pc:spChg chg="mod">
          <ac:chgData name="Reiji KOBAYASHI" userId="34112ac1-4c34-4e4b-972a-35b76f02b083" providerId="ADAL" clId="{35A0478E-3F9D-42A4-A0B4-A08B51F07A6C}" dt="2023-05-05T13:09:13.218" v="978" actId="20577"/>
          <ac:spMkLst>
            <pc:docMk/>
            <pc:sldMk cId="4277233714" sldId="265"/>
            <ac:spMk id="61" creationId="{ACE904B3-E49A-41F0-8BB9-E8255591585E}"/>
          </ac:spMkLst>
        </pc:spChg>
        <pc:picChg chg="mod">
          <ac:chgData name="Reiji KOBAYASHI" userId="34112ac1-4c34-4e4b-972a-35b76f02b083" providerId="ADAL" clId="{35A0478E-3F9D-42A4-A0B4-A08B51F07A6C}" dt="2023-05-05T13:04:32.929" v="920" actId="14826"/>
          <ac:picMkLst>
            <pc:docMk/>
            <pc:sldMk cId="4277233714" sldId="265"/>
            <ac:picMk id="10" creationId="{E40005B8-F490-4AE7-971F-C9A4F8658157}"/>
          </ac:picMkLst>
        </pc:picChg>
        <pc:cxnChg chg="mod">
          <ac:chgData name="Reiji KOBAYASHI" userId="34112ac1-4c34-4e4b-972a-35b76f02b083" providerId="ADAL" clId="{35A0478E-3F9D-42A4-A0B4-A08B51F07A6C}" dt="2023-05-05T13:13:48.107" v="1056" actId="688"/>
          <ac:cxnSpMkLst>
            <pc:docMk/>
            <pc:sldMk cId="4277233714" sldId="265"/>
            <ac:cxnSpMk id="14" creationId="{FD495AC2-7A7B-425A-BC84-A538457DC7FC}"/>
          </ac:cxnSpMkLst>
        </pc:cxnChg>
        <pc:cxnChg chg="mod">
          <ac:chgData name="Reiji KOBAYASHI" userId="34112ac1-4c34-4e4b-972a-35b76f02b083" providerId="ADAL" clId="{35A0478E-3F9D-42A4-A0B4-A08B51F07A6C}" dt="2023-05-05T13:14:48.959" v="1099" actId="1037"/>
          <ac:cxnSpMkLst>
            <pc:docMk/>
            <pc:sldMk cId="4277233714" sldId="265"/>
            <ac:cxnSpMk id="30" creationId="{0B159D25-D4B1-45DE-8ECA-6C7CBF719629}"/>
          </ac:cxnSpMkLst>
        </pc:cxnChg>
        <pc:cxnChg chg="mod">
          <ac:chgData name="Reiji KOBAYASHI" userId="34112ac1-4c34-4e4b-972a-35b76f02b083" providerId="ADAL" clId="{35A0478E-3F9D-42A4-A0B4-A08B51F07A6C}" dt="2023-05-05T13:15:02.948" v="1107" actId="1036"/>
          <ac:cxnSpMkLst>
            <pc:docMk/>
            <pc:sldMk cId="4277233714" sldId="265"/>
            <ac:cxnSpMk id="33" creationId="{88A3EE57-31D1-46C5-ABC9-B25F4DE0288E}"/>
          </ac:cxnSpMkLst>
        </pc:cxnChg>
        <pc:cxnChg chg="mod">
          <ac:chgData name="Reiji KOBAYASHI" userId="34112ac1-4c34-4e4b-972a-35b76f02b083" providerId="ADAL" clId="{35A0478E-3F9D-42A4-A0B4-A08B51F07A6C}" dt="2023-05-05T13:14:22.234" v="1061" actId="206"/>
          <ac:cxnSpMkLst>
            <pc:docMk/>
            <pc:sldMk cId="4277233714" sldId="265"/>
            <ac:cxnSpMk id="59" creationId="{9C81CA89-09A0-47E4-9547-18625F28E748}"/>
          </ac:cxnSpMkLst>
        </pc:cxnChg>
      </pc:sldChg>
      <pc:sldChg chg="modSp mod">
        <pc:chgData name="Reiji KOBAYASHI" userId="34112ac1-4c34-4e4b-972a-35b76f02b083" providerId="ADAL" clId="{35A0478E-3F9D-42A4-A0B4-A08B51F07A6C}" dt="2023-05-05T12:38:49.257" v="567" actId="1035"/>
        <pc:sldMkLst>
          <pc:docMk/>
          <pc:sldMk cId="749193719" sldId="273"/>
        </pc:sldMkLst>
        <pc:spChg chg="mod">
          <ac:chgData name="Reiji KOBAYASHI" userId="34112ac1-4c34-4e4b-972a-35b76f02b083" providerId="ADAL" clId="{35A0478E-3F9D-42A4-A0B4-A08B51F07A6C}" dt="2023-05-05T10:55:45.078" v="12"/>
          <ac:spMkLst>
            <pc:docMk/>
            <pc:sldMk cId="749193719" sldId="273"/>
            <ac:spMk id="2" creationId="{DA9E17F9-EC1E-40B0-8C66-49516FE9881E}"/>
          </ac:spMkLst>
        </pc:spChg>
        <pc:spChg chg="mod">
          <ac:chgData name="Reiji KOBAYASHI" userId="34112ac1-4c34-4e4b-972a-35b76f02b083" providerId="ADAL" clId="{35A0478E-3F9D-42A4-A0B4-A08B51F07A6C}" dt="2023-05-05T12:38:49.257" v="567" actId="1035"/>
          <ac:spMkLst>
            <pc:docMk/>
            <pc:sldMk cId="749193719" sldId="273"/>
            <ac:spMk id="17" creationId="{0CA85644-A14B-4D15-8999-31297DE7C82C}"/>
          </ac:spMkLst>
        </pc:spChg>
        <pc:cxnChg chg="mod">
          <ac:chgData name="Reiji KOBAYASHI" userId="34112ac1-4c34-4e4b-972a-35b76f02b083" providerId="ADAL" clId="{35A0478E-3F9D-42A4-A0B4-A08B51F07A6C}" dt="2023-05-05T12:38:49.257" v="567" actId="1035"/>
          <ac:cxnSpMkLst>
            <pc:docMk/>
            <pc:sldMk cId="749193719" sldId="273"/>
            <ac:cxnSpMk id="22" creationId="{500E7990-F4E8-41E4-B9D3-6D607F94B193}"/>
          </ac:cxnSpMkLst>
        </pc:cxnChg>
      </pc:sldChg>
      <pc:sldChg chg="modSp">
        <pc:chgData name="Reiji KOBAYASHI" userId="34112ac1-4c34-4e4b-972a-35b76f02b083" providerId="ADAL" clId="{35A0478E-3F9D-42A4-A0B4-A08B51F07A6C}" dt="2023-05-05T10:55:45.078" v="12"/>
        <pc:sldMkLst>
          <pc:docMk/>
          <pc:sldMk cId="845379932" sldId="280"/>
        </pc:sldMkLst>
        <pc:spChg chg="mod">
          <ac:chgData name="Reiji KOBAYASHI" userId="34112ac1-4c34-4e4b-972a-35b76f02b083" providerId="ADAL" clId="{35A0478E-3F9D-42A4-A0B4-A08B51F07A6C}" dt="2023-05-05T10:55:45.078" v="12"/>
          <ac:spMkLst>
            <pc:docMk/>
            <pc:sldMk cId="845379932" sldId="280"/>
            <ac:spMk id="3"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4"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5"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6"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7" creationId="{00000000-0000-0000-0000-000000000000}"/>
          </ac:spMkLst>
        </pc:spChg>
      </pc:sldChg>
      <pc:sldChg chg="addSp delSp modSp mod">
        <pc:chgData name="Reiji KOBAYASHI" userId="34112ac1-4c34-4e4b-972a-35b76f02b083" providerId="ADAL" clId="{35A0478E-3F9D-42A4-A0B4-A08B51F07A6C}" dt="2023-05-05T13:13:28.154" v="1047" actId="20577"/>
        <pc:sldMkLst>
          <pc:docMk/>
          <pc:sldMk cId="4253402532" sldId="283"/>
        </pc:sldMkLst>
        <pc:spChg chg="mod">
          <ac:chgData name="Reiji KOBAYASHI" userId="34112ac1-4c34-4e4b-972a-35b76f02b083" providerId="ADAL" clId="{35A0478E-3F9D-42A4-A0B4-A08B51F07A6C}" dt="2023-05-05T10:55:45.078" v="12"/>
          <ac:spMkLst>
            <pc:docMk/>
            <pc:sldMk cId="4253402532" sldId="283"/>
            <ac:spMk id="2" creationId="{CA1291A6-712C-4082-9DC3-70D0949DB9B7}"/>
          </ac:spMkLst>
        </pc:spChg>
        <pc:spChg chg="mod">
          <ac:chgData name="Reiji KOBAYASHI" userId="34112ac1-4c34-4e4b-972a-35b76f02b083" providerId="ADAL" clId="{35A0478E-3F9D-42A4-A0B4-A08B51F07A6C}" dt="2023-05-05T13:13:28.154" v="1047" actId="20577"/>
          <ac:spMkLst>
            <pc:docMk/>
            <pc:sldMk cId="4253402532" sldId="283"/>
            <ac:spMk id="6" creationId="{5F598FEC-6AD4-4849-AF14-152F878F3C86}"/>
          </ac:spMkLst>
        </pc:spChg>
        <pc:spChg chg="add del mod">
          <ac:chgData name="Reiji KOBAYASHI" userId="34112ac1-4c34-4e4b-972a-35b76f02b083" providerId="ADAL" clId="{35A0478E-3F9D-42A4-A0B4-A08B51F07A6C}" dt="2023-05-05T13:05:03.611" v="944"/>
          <ac:spMkLst>
            <pc:docMk/>
            <pc:sldMk cId="4253402532" sldId="283"/>
            <ac:spMk id="7" creationId="{49C26BBC-E119-424B-8BDB-FA2B8A3B5644}"/>
          </ac:spMkLst>
        </pc:spChg>
        <pc:spChg chg="mod">
          <ac:chgData name="Reiji KOBAYASHI" userId="34112ac1-4c34-4e4b-972a-35b76f02b083" providerId="ADAL" clId="{35A0478E-3F9D-42A4-A0B4-A08B51F07A6C}" dt="2023-05-05T13:11:49.128" v="996" actId="206"/>
          <ac:spMkLst>
            <pc:docMk/>
            <pc:sldMk cId="4253402532" sldId="283"/>
            <ac:spMk id="19" creationId="{66804B03-E150-48AD-9BEE-01E36775797E}"/>
          </ac:spMkLst>
        </pc:spChg>
        <pc:spChg chg="mod">
          <ac:chgData name="Reiji KOBAYASHI" userId="34112ac1-4c34-4e4b-972a-35b76f02b083" providerId="ADAL" clId="{35A0478E-3F9D-42A4-A0B4-A08B51F07A6C}" dt="2023-05-05T13:11:53.760" v="997" actId="1076"/>
          <ac:spMkLst>
            <pc:docMk/>
            <pc:sldMk cId="4253402532" sldId="283"/>
            <ac:spMk id="21" creationId="{7E11E81A-194B-4E07-806A-F56A49DA6F21}"/>
          </ac:spMkLst>
        </pc:spChg>
        <pc:spChg chg="mod">
          <ac:chgData name="Reiji KOBAYASHI" userId="34112ac1-4c34-4e4b-972a-35b76f02b083" providerId="ADAL" clId="{35A0478E-3F9D-42A4-A0B4-A08B51F07A6C}" dt="2023-05-05T13:07:54.152" v="961"/>
          <ac:spMkLst>
            <pc:docMk/>
            <pc:sldMk cId="4253402532" sldId="283"/>
            <ac:spMk id="28" creationId="{B5F610A6-91C3-4AAC-860E-DA46F06E6BF6}"/>
          </ac:spMkLst>
        </pc:spChg>
        <pc:spChg chg="mod">
          <ac:chgData name="Reiji KOBAYASHI" userId="34112ac1-4c34-4e4b-972a-35b76f02b083" providerId="ADAL" clId="{35A0478E-3F9D-42A4-A0B4-A08B51F07A6C}" dt="2023-05-05T13:12:25.893" v="1029" actId="14100"/>
          <ac:spMkLst>
            <pc:docMk/>
            <pc:sldMk cId="4253402532" sldId="283"/>
            <ac:spMk id="38" creationId="{0CD35D21-C3ED-4B8B-AE3A-57932DD3B3D6}"/>
          </ac:spMkLst>
        </pc:spChg>
        <pc:spChg chg="mod">
          <ac:chgData name="Reiji KOBAYASHI" userId="34112ac1-4c34-4e4b-972a-35b76f02b083" providerId="ADAL" clId="{35A0478E-3F9D-42A4-A0B4-A08B51F07A6C}" dt="2023-05-05T13:08:38.515" v="970" actId="20577"/>
          <ac:spMkLst>
            <pc:docMk/>
            <pc:sldMk cId="4253402532" sldId="283"/>
            <ac:spMk id="39" creationId="{6652D95C-E0A2-471B-9A2A-E878A55B8C57}"/>
          </ac:spMkLst>
        </pc:spChg>
        <pc:spChg chg="mod">
          <ac:chgData name="Reiji KOBAYASHI" userId="34112ac1-4c34-4e4b-972a-35b76f02b083" providerId="ADAL" clId="{35A0478E-3F9D-42A4-A0B4-A08B51F07A6C}" dt="2023-05-05T13:12:43.018" v="1040" actId="14100"/>
          <ac:spMkLst>
            <pc:docMk/>
            <pc:sldMk cId="4253402532" sldId="283"/>
            <ac:spMk id="41" creationId="{6BED92F8-27C8-4A4A-AA55-E066A4097E46}"/>
          </ac:spMkLst>
        </pc:spChg>
        <pc:spChg chg="mod">
          <ac:chgData name="Reiji KOBAYASHI" userId="34112ac1-4c34-4e4b-972a-35b76f02b083" providerId="ADAL" clId="{35A0478E-3F9D-42A4-A0B4-A08B51F07A6C}" dt="2023-05-05T13:08:41.824" v="971" actId="20577"/>
          <ac:spMkLst>
            <pc:docMk/>
            <pc:sldMk cId="4253402532" sldId="283"/>
            <ac:spMk id="61" creationId="{ACE904B3-E49A-41F0-8BB9-E8255591585E}"/>
          </ac:spMkLst>
        </pc:spChg>
        <pc:picChg chg="mod">
          <ac:chgData name="Reiji KOBAYASHI" userId="34112ac1-4c34-4e4b-972a-35b76f02b083" providerId="ADAL" clId="{35A0478E-3F9D-42A4-A0B4-A08B51F07A6C}" dt="2023-05-05T13:04:21.792" v="919" actId="14826"/>
          <ac:picMkLst>
            <pc:docMk/>
            <pc:sldMk cId="4253402532" sldId="283"/>
            <ac:picMk id="10" creationId="{E40005B8-F490-4AE7-971F-C9A4F8658157}"/>
          </ac:picMkLst>
        </pc:picChg>
        <pc:cxnChg chg="mod">
          <ac:chgData name="Reiji KOBAYASHI" userId="34112ac1-4c34-4e4b-972a-35b76f02b083" providerId="ADAL" clId="{35A0478E-3F9D-42A4-A0B4-A08B51F07A6C}" dt="2023-05-05T13:09:37.265" v="984" actId="688"/>
          <ac:cxnSpMkLst>
            <pc:docMk/>
            <pc:sldMk cId="4253402532" sldId="283"/>
            <ac:cxnSpMk id="14" creationId="{FD495AC2-7A7B-425A-BC84-A538457DC7FC}"/>
          </ac:cxnSpMkLst>
        </pc:cxnChg>
        <pc:cxnChg chg="mod">
          <ac:chgData name="Reiji KOBAYASHI" userId="34112ac1-4c34-4e4b-972a-35b76f02b083" providerId="ADAL" clId="{35A0478E-3F9D-42A4-A0B4-A08B51F07A6C}" dt="2023-05-05T13:12:37.120" v="1039" actId="1038"/>
          <ac:cxnSpMkLst>
            <pc:docMk/>
            <pc:sldMk cId="4253402532" sldId="283"/>
            <ac:cxnSpMk id="34" creationId="{4C6F3868-BA5A-4F57-9601-482BAAFBABA5}"/>
          </ac:cxnSpMkLst>
        </pc:cxnChg>
        <pc:cxnChg chg="mod">
          <ac:chgData name="Reiji KOBAYASHI" userId="34112ac1-4c34-4e4b-972a-35b76f02b083" providerId="ADAL" clId="{35A0478E-3F9D-42A4-A0B4-A08B51F07A6C}" dt="2023-05-05T13:12:21.447" v="1028" actId="1038"/>
          <ac:cxnSpMkLst>
            <pc:docMk/>
            <pc:sldMk cId="4253402532" sldId="283"/>
            <ac:cxnSpMk id="35" creationId="{1A9E3C68-5AA1-4899-8BAF-0F6AB6D9B471}"/>
          </ac:cxnSpMkLst>
        </pc:cxnChg>
        <pc:cxnChg chg="mod">
          <ac:chgData name="Reiji KOBAYASHI" userId="34112ac1-4c34-4e4b-972a-35b76f02b083" providerId="ADAL" clId="{35A0478E-3F9D-42A4-A0B4-A08B51F07A6C}" dt="2023-05-05T13:11:49.128" v="996" actId="20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35A0478E-3F9D-42A4-A0B4-A08B51F07A6C}" dt="2023-05-05T12:38:36.599" v="561"/>
        <pc:sldMkLst>
          <pc:docMk/>
          <pc:sldMk cId="1912400941" sldId="288"/>
        </pc:sldMkLst>
        <pc:spChg chg="mod ord">
          <ac:chgData name="Reiji KOBAYASHI" userId="34112ac1-4c34-4e4b-972a-35b76f02b083" providerId="ADAL" clId="{35A0478E-3F9D-42A4-A0B4-A08B51F07A6C}" dt="2023-05-05T11:24:31.430" v="172" actId="700"/>
          <ac:spMkLst>
            <pc:docMk/>
            <pc:sldMk cId="1912400941" sldId="288"/>
            <ac:spMk id="2" creationId="{D510C2A5-2D92-4935-86F7-261740E39F25}"/>
          </ac:spMkLst>
        </pc:spChg>
        <pc:spChg chg="add del mod ord">
          <ac:chgData name="Reiji KOBAYASHI" userId="34112ac1-4c34-4e4b-972a-35b76f02b083" providerId="ADAL" clId="{35A0478E-3F9D-42A4-A0B4-A08B51F07A6C}" dt="2023-05-05T11:24:07.325" v="170" actId="700"/>
          <ac:spMkLst>
            <pc:docMk/>
            <pc:sldMk cId="1912400941" sldId="288"/>
            <ac:spMk id="4" creationId="{2F4390B6-0770-1D07-2D9F-411733F662FC}"/>
          </ac:spMkLst>
        </pc:spChg>
        <pc:spChg chg="add del mod ord">
          <ac:chgData name="Reiji KOBAYASHI" userId="34112ac1-4c34-4e4b-972a-35b76f02b083" providerId="ADAL" clId="{35A0478E-3F9D-42A4-A0B4-A08B51F07A6C}" dt="2023-05-05T11:24:40.827" v="175"/>
          <ac:spMkLst>
            <pc:docMk/>
            <pc:sldMk cId="1912400941" sldId="288"/>
            <ac:spMk id="6" creationId="{A8D102CE-0B25-950E-2703-D5EF6E86CD81}"/>
          </ac:spMkLst>
        </pc:spChg>
        <pc:spChg chg="mod ord">
          <ac:chgData name="Reiji KOBAYASHI" userId="34112ac1-4c34-4e4b-972a-35b76f02b083" providerId="ADAL" clId="{35A0478E-3F9D-42A4-A0B4-A08B51F07A6C}" dt="2023-05-05T11:26:10.379" v="249" actId="14100"/>
          <ac:spMkLst>
            <pc:docMk/>
            <pc:sldMk cId="1912400941" sldId="288"/>
            <ac:spMk id="9" creationId="{06FCF526-1FC7-4351-9B12-40AB36D29B42}"/>
          </ac:spMkLst>
        </pc:spChg>
        <pc:spChg chg="mod">
          <ac:chgData name="Reiji KOBAYASHI" userId="34112ac1-4c34-4e4b-972a-35b76f02b083" providerId="ADAL" clId="{35A0478E-3F9D-42A4-A0B4-A08B51F07A6C}" dt="2023-05-05T11:25:20.877" v="245" actId="1076"/>
          <ac:spMkLst>
            <pc:docMk/>
            <pc:sldMk cId="1912400941" sldId="288"/>
            <ac:spMk id="15" creationId="{45DBA688-67AE-42CC-956D-EEC867FE170A}"/>
          </ac:spMkLst>
        </pc:spChg>
        <pc:spChg chg="mod">
          <ac:chgData name="Reiji KOBAYASHI" userId="34112ac1-4c34-4e4b-972a-35b76f02b083" providerId="ADAL" clId="{35A0478E-3F9D-42A4-A0B4-A08B51F07A6C}" dt="2023-05-05T11:24:51.982" v="177" actId="1076"/>
          <ac:spMkLst>
            <pc:docMk/>
            <pc:sldMk cId="1912400941" sldId="288"/>
            <ac:spMk id="16" creationId="{9ED92C14-DBB9-4B05-828F-A257864F3363}"/>
          </ac:spMkLst>
        </pc:spChg>
        <pc:spChg chg="mod">
          <ac:chgData name="Reiji KOBAYASHI" userId="34112ac1-4c34-4e4b-972a-35b76f02b083" providerId="ADAL" clId="{35A0478E-3F9D-42A4-A0B4-A08B51F07A6C}" dt="2023-05-05T12:38:36.599" v="561"/>
          <ac:spMkLst>
            <pc:docMk/>
            <pc:sldMk cId="1912400941" sldId="288"/>
            <ac:spMk id="29" creationId="{ABAD6DA9-AB06-4A1E-BA9D-EAF0AE070006}"/>
          </ac:spMkLst>
        </pc:spChg>
        <pc:grpChg chg="add mod">
          <ac:chgData name="Reiji KOBAYASHI" userId="34112ac1-4c34-4e4b-972a-35b76f02b083" providerId="ADAL" clId="{35A0478E-3F9D-42A4-A0B4-A08B51F07A6C}" dt="2023-05-05T12:37:38.719" v="433" actId="1035"/>
          <ac:grpSpMkLst>
            <pc:docMk/>
            <pc:sldMk cId="1912400941" sldId="288"/>
            <ac:grpSpMk id="10" creationId="{2497231D-03F2-A8EF-D3A2-181C5E0B304D}"/>
          </ac:grpSpMkLst>
        </pc:grpChg>
        <pc:picChg chg="del mod">
          <ac:chgData name="Reiji KOBAYASHI" userId="34112ac1-4c34-4e4b-972a-35b76f02b083" providerId="ADAL" clId="{35A0478E-3F9D-42A4-A0B4-A08B51F07A6C}" dt="2023-05-05T11:24:26.923" v="171" actId="21"/>
          <ac:picMkLst>
            <pc:docMk/>
            <pc:sldMk cId="1912400941" sldId="288"/>
            <ac:picMk id="5" creationId="{E59657A6-1F70-4EF5-BDB8-2B64935E03B3}"/>
          </ac:picMkLst>
        </pc:picChg>
        <pc:picChg chg="add mod ord">
          <ac:chgData name="Reiji KOBAYASHI" userId="34112ac1-4c34-4e4b-972a-35b76f02b083" providerId="ADAL" clId="{35A0478E-3F9D-42A4-A0B4-A08B51F07A6C}" dt="2023-05-05T12:37:30.167" v="423" actId="1036"/>
          <ac:picMkLst>
            <pc:docMk/>
            <pc:sldMk cId="1912400941" sldId="288"/>
            <ac:picMk id="7" creationId="{D31F6C1E-CDF6-65AF-5A3C-4F6D2AAED36D}"/>
          </ac:picMkLst>
        </pc:picChg>
        <pc:cxnChg chg="mod">
          <ac:chgData name="Reiji KOBAYASHI" userId="34112ac1-4c34-4e4b-972a-35b76f02b083" providerId="ADAL" clId="{35A0478E-3F9D-42A4-A0B4-A08B51F07A6C}" dt="2023-05-05T12:37:16.439" v="418"/>
          <ac:cxnSpMkLst>
            <pc:docMk/>
            <pc:sldMk cId="1912400941" sldId="288"/>
            <ac:cxnSpMk id="11" creationId="{FE7C02C4-A667-B44A-AFB0-067AEEF2ABD2}"/>
          </ac:cxnSpMkLst>
        </pc:cxnChg>
        <pc:cxnChg chg="mod">
          <ac:chgData name="Reiji KOBAYASHI" userId="34112ac1-4c34-4e4b-972a-35b76f02b083" providerId="ADAL" clId="{35A0478E-3F9D-42A4-A0B4-A08B51F07A6C}" dt="2023-05-05T12:37:16.439" v="418"/>
          <ac:cxnSpMkLst>
            <pc:docMk/>
            <pc:sldMk cId="1912400941" sldId="288"/>
            <ac:cxnSpMk id="12" creationId="{E0624EC2-B6B8-0D38-8245-6555F603AF47}"/>
          </ac:cxnSpMkLst>
        </pc:cxnChg>
        <pc:cxnChg chg="mod">
          <ac:chgData name="Reiji KOBAYASHI" userId="34112ac1-4c34-4e4b-972a-35b76f02b083" providerId="ADAL" clId="{35A0478E-3F9D-42A4-A0B4-A08B51F07A6C}" dt="2023-05-05T11:25:25.658" v="246" actId="14100"/>
          <ac:cxnSpMkLst>
            <pc:docMk/>
            <pc:sldMk cId="1912400941" sldId="288"/>
            <ac:cxnSpMk id="24" creationId="{2E7504B1-46F8-47FD-AE00-C28B380F6AA6}"/>
          </ac:cxnSpMkLst>
        </pc:cxnChg>
      </pc:sldChg>
      <pc:sldChg chg="modSp mod">
        <pc:chgData name="Reiji KOBAYASHI" userId="34112ac1-4c34-4e4b-972a-35b76f02b083" providerId="ADAL" clId="{35A0478E-3F9D-42A4-A0B4-A08B51F07A6C}" dt="2023-05-05T12:32:46.945" v="288" actId="6549"/>
        <pc:sldMkLst>
          <pc:docMk/>
          <pc:sldMk cId="1255591680" sldId="289"/>
        </pc:sldMkLst>
        <pc:spChg chg="mod">
          <ac:chgData name="Reiji KOBAYASHI" userId="34112ac1-4c34-4e4b-972a-35b76f02b083" providerId="ADAL" clId="{35A0478E-3F9D-42A4-A0B4-A08B51F07A6C}" dt="2023-05-05T10:55:45.078" v="12"/>
          <ac:spMkLst>
            <pc:docMk/>
            <pc:sldMk cId="1255591680" sldId="289"/>
            <ac:spMk id="2" creationId="{4877E61F-F12A-4732-BD49-C0ABDA654B6D}"/>
          </ac:spMkLst>
        </pc:spChg>
        <pc:spChg chg="mod">
          <ac:chgData name="Reiji KOBAYASHI" userId="34112ac1-4c34-4e4b-972a-35b76f02b083" providerId="ADAL" clId="{35A0478E-3F9D-42A4-A0B4-A08B51F07A6C}" dt="2023-05-05T12:31:58.957" v="257" actId="20577"/>
          <ac:spMkLst>
            <pc:docMk/>
            <pc:sldMk cId="1255591680" sldId="289"/>
            <ac:spMk id="10" creationId="{58CC2627-E4C3-4F35-93C0-28472298117C}"/>
          </ac:spMkLst>
        </pc:spChg>
        <pc:spChg chg="mod">
          <ac:chgData name="Reiji KOBAYASHI" userId="34112ac1-4c34-4e4b-972a-35b76f02b083" providerId="ADAL" clId="{35A0478E-3F9D-42A4-A0B4-A08B51F07A6C}" dt="2023-05-05T12:32:46.945" v="288" actId="6549"/>
          <ac:spMkLst>
            <pc:docMk/>
            <pc:sldMk cId="1255591680" sldId="289"/>
            <ac:spMk id="11" creationId="{00975401-EE60-C322-36FE-854E5A66A2F9}"/>
          </ac:spMkLst>
        </pc:spChg>
        <pc:picChg chg="mod">
          <ac:chgData name="Reiji KOBAYASHI" userId="34112ac1-4c34-4e4b-972a-35b76f02b083" providerId="ADAL" clId="{35A0478E-3F9D-42A4-A0B4-A08B51F07A6C}" dt="2023-05-05T12:31:47.701" v="254" actId="14100"/>
          <ac:picMkLst>
            <pc:docMk/>
            <pc:sldMk cId="1255591680" sldId="289"/>
            <ac:picMk id="4" creationId="{F40687F5-AAD2-424C-B635-4F27A20E577F}"/>
          </ac:picMkLst>
        </pc:picChg>
        <pc:picChg chg="mod">
          <ac:chgData name="Reiji KOBAYASHI" userId="34112ac1-4c34-4e4b-972a-35b76f02b083" providerId="ADAL" clId="{35A0478E-3F9D-42A4-A0B4-A08B51F07A6C}" dt="2023-05-05T12:30:38.200" v="250" actId="14826"/>
          <ac:picMkLst>
            <pc:docMk/>
            <pc:sldMk cId="1255591680" sldId="289"/>
            <ac:picMk id="7" creationId="{54B6124A-6051-4E4A-ADE5-162D5073F22B}"/>
          </ac:picMkLst>
        </pc:picChg>
      </pc:sldChg>
      <pc:sldChg chg="modSp">
        <pc:chgData name="Reiji KOBAYASHI" userId="34112ac1-4c34-4e4b-972a-35b76f02b083" providerId="ADAL" clId="{35A0478E-3F9D-42A4-A0B4-A08B51F07A6C}" dt="2023-05-05T10:55:45.078" v="12"/>
        <pc:sldMkLst>
          <pc:docMk/>
          <pc:sldMk cId="3453942406" sldId="292"/>
        </pc:sldMkLst>
        <pc:spChg chg="mod">
          <ac:chgData name="Reiji KOBAYASHI" userId="34112ac1-4c34-4e4b-972a-35b76f02b083" providerId="ADAL" clId="{35A0478E-3F9D-42A4-A0B4-A08B51F07A6C}" dt="2023-05-05T10:55:45.078" v="12"/>
          <ac:spMkLst>
            <pc:docMk/>
            <pc:sldMk cId="3453942406" sldId="292"/>
            <ac:spMk id="2" creationId="{511F6D51-D86E-45FE-AC95-B960BC44D96F}"/>
          </ac:spMkLst>
        </pc:spChg>
        <pc:spChg chg="mod">
          <ac:chgData name="Reiji KOBAYASHI" userId="34112ac1-4c34-4e4b-972a-35b76f02b083" providerId="ADAL" clId="{35A0478E-3F9D-42A4-A0B4-A08B51F07A6C}" dt="2023-05-05T10:55:13.688" v="8"/>
          <ac:spMkLst>
            <pc:docMk/>
            <pc:sldMk cId="3453942406" sldId="292"/>
            <ac:spMk id="12" creationId="{47E35C91-1A9F-4E68-857A-45C8BD96229B}"/>
          </ac:spMkLst>
        </pc:spChg>
      </pc:sldChg>
      <pc:sldChg chg="addSp delSp modSp mod chgLayout">
        <pc:chgData name="Reiji KOBAYASHI" userId="34112ac1-4c34-4e4b-972a-35b76f02b083" providerId="ADAL" clId="{35A0478E-3F9D-42A4-A0B4-A08B51F07A6C}" dt="2023-05-05T12:44:42.847" v="779" actId="1036"/>
        <pc:sldMkLst>
          <pc:docMk/>
          <pc:sldMk cId="3398404463" sldId="294"/>
        </pc:sldMkLst>
        <pc:spChg chg="mod ord">
          <ac:chgData name="Reiji KOBAYASHI" userId="34112ac1-4c34-4e4b-972a-35b76f02b083" providerId="ADAL" clId="{35A0478E-3F9D-42A4-A0B4-A08B51F07A6C}" dt="2023-05-05T12:41:29.021" v="578" actId="700"/>
          <ac:spMkLst>
            <pc:docMk/>
            <pc:sldMk cId="3398404463" sldId="294"/>
            <ac:spMk id="2" creationId="{54751A0D-A5A9-4B22-8B04-CC1ECBFBF903}"/>
          </ac:spMkLst>
        </pc:spChg>
        <pc:spChg chg="mod">
          <ac:chgData name="Reiji KOBAYASHI" userId="34112ac1-4c34-4e4b-972a-35b76f02b083" providerId="ADAL" clId="{35A0478E-3F9D-42A4-A0B4-A08B51F07A6C}" dt="2023-05-05T12:44:18.029" v="746" actId="1076"/>
          <ac:spMkLst>
            <pc:docMk/>
            <pc:sldMk cId="3398404463" sldId="294"/>
            <ac:spMk id="3" creationId="{987C71CF-66E8-685C-4DC6-93A17D02B78B}"/>
          </ac:spMkLst>
        </pc:spChg>
        <pc:spChg chg="mod ord">
          <ac:chgData name="Reiji KOBAYASHI" userId="34112ac1-4c34-4e4b-972a-35b76f02b083" providerId="ADAL" clId="{35A0478E-3F9D-42A4-A0B4-A08B51F07A6C}" dt="2023-05-05T12:41:29.021" v="578" actId="700"/>
          <ac:spMkLst>
            <pc:docMk/>
            <pc:sldMk cId="3398404463" sldId="294"/>
            <ac:spMk id="5" creationId="{8461F0C3-321C-4C20-8554-3D29998217D6}"/>
          </ac:spMkLst>
        </pc:spChg>
        <pc:spChg chg="del">
          <ac:chgData name="Reiji KOBAYASHI" userId="34112ac1-4c34-4e4b-972a-35b76f02b083" providerId="ADAL" clId="{35A0478E-3F9D-42A4-A0B4-A08B51F07A6C}" dt="2023-05-05T12:40:28.014" v="570" actId="478"/>
          <ac:spMkLst>
            <pc:docMk/>
            <pc:sldMk cId="3398404463" sldId="294"/>
            <ac:spMk id="7" creationId="{63415B0F-03B4-45AF-82A1-1DA5DB289F3B}"/>
          </ac:spMkLst>
        </pc:spChg>
        <pc:spChg chg="del mod">
          <ac:chgData name="Reiji KOBAYASHI" userId="34112ac1-4c34-4e4b-972a-35b76f02b083" providerId="ADAL" clId="{35A0478E-3F9D-42A4-A0B4-A08B51F07A6C}" dt="2023-05-05T12:41:06.410" v="574" actId="21"/>
          <ac:spMkLst>
            <pc:docMk/>
            <pc:sldMk cId="3398404463" sldId="294"/>
            <ac:spMk id="9" creationId="{D0FAC0B3-D6B3-A958-6ACB-0CB983EB8E31}"/>
          </ac:spMkLst>
        </pc:spChg>
        <pc:spChg chg="del">
          <ac:chgData name="Reiji KOBAYASHI" userId="34112ac1-4c34-4e4b-972a-35b76f02b083" providerId="ADAL" clId="{35A0478E-3F9D-42A4-A0B4-A08B51F07A6C}" dt="2023-05-05T12:44:37.789" v="747" actId="478"/>
          <ac:spMkLst>
            <pc:docMk/>
            <pc:sldMk cId="3398404463" sldId="294"/>
            <ac:spMk id="12" creationId="{5ED95642-B500-40E5-8645-54029D892CB3}"/>
          </ac:spMkLst>
        </pc:spChg>
        <pc:spChg chg="add mod">
          <ac:chgData name="Reiji KOBAYASHI" userId="34112ac1-4c34-4e4b-972a-35b76f02b083" providerId="ADAL" clId="{35A0478E-3F9D-42A4-A0B4-A08B51F07A6C}" dt="2023-05-05T12:44:42.847" v="779" actId="1036"/>
          <ac:spMkLst>
            <pc:docMk/>
            <pc:sldMk cId="3398404463" sldId="294"/>
            <ac:spMk id="13" creationId="{3225B461-33DC-705C-9631-9062B6D2D368}"/>
          </ac:spMkLst>
        </pc:spChg>
        <pc:spChg chg="mod">
          <ac:chgData name="Reiji KOBAYASHI" userId="34112ac1-4c34-4e4b-972a-35b76f02b083" providerId="ADAL" clId="{35A0478E-3F9D-42A4-A0B4-A08B51F07A6C}" dt="2023-05-05T12:43:41.013" v="732" actId="1037"/>
          <ac:spMkLst>
            <pc:docMk/>
            <pc:sldMk cId="3398404463" sldId="294"/>
            <ac:spMk id="14" creationId="{6A4BEF5E-FC7B-2EE5-3418-ADB3B5F87EBA}"/>
          </ac:spMkLst>
        </pc:spChg>
        <pc:spChg chg="del">
          <ac:chgData name="Reiji KOBAYASHI" userId="34112ac1-4c34-4e4b-972a-35b76f02b083" providerId="ADAL" clId="{35A0478E-3F9D-42A4-A0B4-A08B51F07A6C}" dt="2023-05-05T12:42:33.243" v="671" actId="478"/>
          <ac:spMkLst>
            <pc:docMk/>
            <pc:sldMk cId="3398404463" sldId="294"/>
            <ac:spMk id="15" creationId="{D4511BFF-0AEE-D84E-5DFF-F8D509FAB829}"/>
          </ac:spMkLst>
        </pc:spChg>
        <pc:picChg chg="mod">
          <ac:chgData name="Reiji KOBAYASHI" userId="34112ac1-4c34-4e4b-972a-35b76f02b083" providerId="ADAL" clId="{35A0478E-3F9D-42A4-A0B4-A08B51F07A6C}" dt="2023-05-05T12:43:41.013" v="732" actId="1037"/>
          <ac:picMkLst>
            <pc:docMk/>
            <pc:sldMk cId="3398404463" sldId="294"/>
            <ac:picMk id="4" creationId="{8DE1EF64-D49E-4688-817D-87EB4D775562}"/>
          </ac:picMkLst>
        </pc:picChg>
        <pc:picChg chg="add mod">
          <ac:chgData name="Reiji KOBAYASHI" userId="34112ac1-4c34-4e4b-972a-35b76f02b083" providerId="ADAL" clId="{35A0478E-3F9D-42A4-A0B4-A08B51F07A6C}" dt="2023-05-05T12:44:02.496" v="742" actId="1076"/>
          <ac:picMkLst>
            <pc:docMk/>
            <pc:sldMk cId="3398404463" sldId="294"/>
            <ac:picMk id="11" creationId="{BC238F25-420E-D4FC-0681-FF05395D821D}"/>
          </ac:picMkLst>
        </pc:picChg>
        <pc:cxnChg chg="del">
          <ac:chgData name="Reiji KOBAYASHI" userId="34112ac1-4c34-4e4b-972a-35b76f02b083" providerId="ADAL" clId="{35A0478E-3F9D-42A4-A0B4-A08B51F07A6C}" dt="2023-05-05T12:40:34.305" v="571" actId="478"/>
          <ac:cxnSpMkLst>
            <pc:docMk/>
            <pc:sldMk cId="3398404463" sldId="294"/>
            <ac:cxnSpMk id="10" creationId="{0561DD24-775C-FD8F-6CE5-E55657BD3BA8}"/>
          </ac:cxnSpMkLst>
        </pc:cxnChg>
      </pc:sldChg>
      <pc:sldChg chg="addSp delSp modSp mod delAnim modAnim">
        <pc:chgData name="Reiji KOBAYASHI" userId="34112ac1-4c34-4e4b-972a-35b76f02b083" providerId="ADAL" clId="{35A0478E-3F9D-42A4-A0B4-A08B51F07A6C}" dt="2023-05-05T13:19:58.241" v="1156" actId="20577"/>
        <pc:sldMkLst>
          <pc:docMk/>
          <pc:sldMk cId="4194968346" sldId="297"/>
        </pc:sldMkLst>
        <pc:spChg chg="mod">
          <ac:chgData name="Reiji KOBAYASHI" userId="34112ac1-4c34-4e4b-972a-35b76f02b083" providerId="ADAL" clId="{35A0478E-3F9D-42A4-A0B4-A08B51F07A6C}" dt="2023-05-05T10:55:45.078" v="12"/>
          <ac:spMkLst>
            <pc:docMk/>
            <pc:sldMk cId="4194968346" sldId="297"/>
            <ac:spMk id="2" creationId="{315F6277-7BA0-4D73-936F-9F51AE84ADB8}"/>
          </ac:spMkLst>
        </pc:spChg>
        <pc:spChg chg="mod">
          <ac:chgData name="Reiji KOBAYASHI" userId="34112ac1-4c34-4e4b-972a-35b76f02b083" providerId="ADAL" clId="{35A0478E-3F9D-42A4-A0B4-A08B51F07A6C}" dt="2023-05-05T13:19:58.241" v="1156" actId="20577"/>
          <ac:spMkLst>
            <pc:docMk/>
            <pc:sldMk cId="4194968346" sldId="297"/>
            <ac:spMk id="7" creationId="{F0925A4F-7DC5-4DA5-A708-97A6559450F1}"/>
          </ac:spMkLst>
        </pc:spChg>
        <pc:spChg chg="mod">
          <ac:chgData name="Reiji KOBAYASHI" userId="34112ac1-4c34-4e4b-972a-35b76f02b083" providerId="ADAL" clId="{35A0478E-3F9D-42A4-A0B4-A08B51F07A6C}" dt="2023-05-05T13:19:29.280" v="1153" actId="14100"/>
          <ac:spMkLst>
            <pc:docMk/>
            <pc:sldMk cId="4194968346" sldId="297"/>
            <ac:spMk id="11" creationId="{B6ED47A4-4CF7-4674-A1E4-4951B488EE53}"/>
          </ac:spMkLst>
        </pc:spChg>
        <pc:picChg chg="del">
          <ac:chgData name="Reiji KOBAYASHI" userId="34112ac1-4c34-4e4b-972a-35b76f02b083" providerId="ADAL" clId="{35A0478E-3F9D-42A4-A0B4-A08B51F07A6C}" dt="2023-05-05T13:18:30.665" v="1116" actId="478"/>
          <ac:picMkLst>
            <pc:docMk/>
            <pc:sldMk cId="4194968346" sldId="297"/>
            <ac:picMk id="3" creationId="{B9150530-1334-8B73-4C80-3D8D903692EC}"/>
          </ac:picMkLst>
        </pc:picChg>
        <pc:picChg chg="add mod ord">
          <ac:chgData name="Reiji KOBAYASHI" userId="34112ac1-4c34-4e4b-972a-35b76f02b083" providerId="ADAL" clId="{35A0478E-3F9D-42A4-A0B4-A08B51F07A6C}" dt="2023-05-05T13:19:26.321" v="1152" actId="1076"/>
          <ac:picMkLst>
            <pc:docMk/>
            <pc:sldMk cId="4194968346" sldId="297"/>
            <ac:picMk id="4" creationId="{48355AEB-379D-AD06-D014-06BAEAD9D79E}"/>
          </ac:picMkLst>
        </pc:picChg>
        <pc:picChg chg="mod">
          <ac:chgData name="Reiji KOBAYASHI" userId="34112ac1-4c34-4e4b-972a-35b76f02b083" providerId="ADAL" clId="{35A0478E-3F9D-42A4-A0B4-A08B51F07A6C}" dt="2023-05-05T13:15:58.255" v="1114" actId="14826"/>
          <ac:picMkLst>
            <pc:docMk/>
            <pc:sldMk cId="4194968346" sldId="297"/>
            <ac:picMk id="9" creationId="{00DE3D6F-E140-4030-A763-73DE1C1FFC50}"/>
          </ac:picMkLst>
        </pc:picChg>
      </pc:sldChg>
      <pc:sldChg chg="addSp delSp modSp mod">
        <pc:chgData name="Reiji KOBAYASHI" userId="34112ac1-4c34-4e4b-972a-35b76f02b083" providerId="ADAL" clId="{35A0478E-3F9D-42A4-A0B4-A08B51F07A6C}" dt="2023-05-05T13:07:11.682" v="960" actId="478"/>
        <pc:sldMkLst>
          <pc:docMk/>
          <pc:sldMk cId="1859156216" sldId="299"/>
        </pc:sldMkLst>
        <pc:spChg chg="mod">
          <ac:chgData name="Reiji KOBAYASHI" userId="34112ac1-4c34-4e4b-972a-35b76f02b083" providerId="ADAL" clId="{35A0478E-3F9D-42A4-A0B4-A08B51F07A6C}" dt="2023-05-05T10:55:45.078" v="12"/>
          <ac:spMkLst>
            <pc:docMk/>
            <pc:sldMk cId="1859156216" sldId="299"/>
            <ac:spMk id="2" creationId="{CB4874CE-90D3-44EC-AA1D-F9EEC044F3FB}"/>
          </ac:spMkLst>
        </pc:spChg>
        <pc:spChg chg="add mod">
          <ac:chgData name="Reiji KOBAYASHI" userId="34112ac1-4c34-4e4b-972a-35b76f02b083" providerId="ADAL" clId="{35A0478E-3F9D-42A4-A0B4-A08B51F07A6C}" dt="2023-05-05T13:06:55.053" v="958" actId="1076"/>
          <ac:spMkLst>
            <pc:docMk/>
            <pc:sldMk cId="1859156216" sldId="299"/>
            <ac:spMk id="3" creationId="{0F68E957-B10B-3A40-0D8D-884B111E7869}"/>
          </ac:spMkLst>
        </pc:spChg>
        <pc:spChg chg="del">
          <ac:chgData name="Reiji KOBAYASHI" userId="34112ac1-4c34-4e4b-972a-35b76f02b083" providerId="ADAL" clId="{35A0478E-3F9D-42A4-A0B4-A08B51F07A6C}" dt="2023-05-05T13:06:46.819" v="957" actId="478"/>
          <ac:spMkLst>
            <pc:docMk/>
            <pc:sldMk cId="1859156216" sldId="299"/>
            <ac:spMk id="7" creationId="{8EA452F4-34C8-4E77-B9B9-BAB59946309F}"/>
          </ac:spMkLst>
        </pc:spChg>
        <pc:spChg chg="mod">
          <ac:chgData name="Reiji KOBAYASHI" userId="34112ac1-4c34-4e4b-972a-35b76f02b083" providerId="ADAL" clId="{35A0478E-3F9D-42A4-A0B4-A08B51F07A6C}" dt="2023-05-05T13:07:03.199" v="959" actId="14100"/>
          <ac:spMkLst>
            <pc:docMk/>
            <pc:sldMk cId="1859156216" sldId="299"/>
            <ac:spMk id="11" creationId="{0F51FACE-86A4-4C3F-9E1B-DBD03421777D}"/>
          </ac:spMkLst>
        </pc:spChg>
        <pc:spChg chg="mod">
          <ac:chgData name="Reiji KOBAYASHI" userId="34112ac1-4c34-4e4b-972a-35b76f02b083" providerId="ADAL" clId="{35A0478E-3F9D-42A4-A0B4-A08B51F07A6C}" dt="2023-05-05T13:06:31.061" v="955" actId="20577"/>
          <ac:spMkLst>
            <pc:docMk/>
            <pc:sldMk cId="1859156216" sldId="299"/>
            <ac:spMk id="12" creationId="{B67158F2-28B2-5893-C9FD-1C8A20EC12A9}"/>
          </ac:spMkLst>
        </pc:spChg>
        <pc:spChg chg="del">
          <ac:chgData name="Reiji KOBAYASHI" userId="34112ac1-4c34-4e4b-972a-35b76f02b083" providerId="ADAL" clId="{35A0478E-3F9D-42A4-A0B4-A08B51F07A6C}" dt="2023-05-05T13:07:11.682" v="960" actId="478"/>
          <ac:spMkLst>
            <pc:docMk/>
            <pc:sldMk cId="1859156216" sldId="299"/>
            <ac:spMk id="14" creationId="{771EACD8-E49D-9FD6-B4A0-236438237101}"/>
          </ac:spMkLst>
        </pc:spChg>
        <pc:picChg chg="mod">
          <ac:chgData name="Reiji KOBAYASHI" userId="34112ac1-4c34-4e4b-972a-35b76f02b083" providerId="ADAL" clId="{35A0478E-3F9D-42A4-A0B4-A08B51F07A6C}" dt="2023-05-05T13:06:20.321" v="948" actId="1076"/>
          <ac:picMkLst>
            <pc:docMk/>
            <pc:sldMk cId="1859156216" sldId="299"/>
            <ac:picMk id="6" creationId="{67A382D1-6A9E-4245-BC89-78679A13409B}"/>
          </ac:picMkLst>
        </pc:picChg>
      </pc:sldChg>
      <pc:sldChg chg="modSp mod">
        <pc:chgData name="Reiji KOBAYASHI" userId="34112ac1-4c34-4e4b-972a-35b76f02b083" providerId="ADAL" clId="{35A0478E-3F9D-42A4-A0B4-A08B51F07A6C}" dt="2023-05-05T13:24:35.301" v="1159" actId="14100"/>
        <pc:sldMkLst>
          <pc:docMk/>
          <pc:sldMk cId="109850714" sldId="303"/>
        </pc:sldMkLst>
        <pc:spChg chg="mod">
          <ac:chgData name="Reiji KOBAYASHI" userId="34112ac1-4c34-4e4b-972a-35b76f02b083" providerId="ADAL" clId="{35A0478E-3F9D-42A4-A0B4-A08B51F07A6C}" dt="2023-05-05T10:55:45.078" v="12"/>
          <ac:spMkLst>
            <pc:docMk/>
            <pc:sldMk cId="109850714" sldId="303"/>
            <ac:spMk id="2" creationId="{BA220203-B69B-49AE-877E-6B40311A7934}"/>
          </ac:spMkLst>
        </pc:spChg>
        <pc:picChg chg="mod">
          <ac:chgData name="Reiji KOBAYASHI" userId="34112ac1-4c34-4e4b-972a-35b76f02b083" providerId="ADAL" clId="{35A0478E-3F9D-42A4-A0B4-A08B51F07A6C}" dt="2023-05-05T13:23:56.972" v="1157" actId="14826"/>
          <ac:picMkLst>
            <pc:docMk/>
            <pc:sldMk cId="109850714" sldId="303"/>
            <ac:picMk id="9" creationId="{F5D595B9-DEC2-44DF-9D06-9A974BA0F033}"/>
          </ac:picMkLst>
        </pc:picChg>
        <pc:cxnChg chg="mod">
          <ac:chgData name="Reiji KOBAYASHI" userId="34112ac1-4c34-4e4b-972a-35b76f02b083" providerId="ADAL" clId="{35A0478E-3F9D-42A4-A0B4-A08B51F07A6C}" dt="2023-05-05T13:24:35.301" v="1159" actId="14100"/>
          <ac:cxnSpMkLst>
            <pc:docMk/>
            <pc:sldMk cId="109850714" sldId="303"/>
            <ac:cxnSpMk id="23" creationId="{E49F578D-8ECD-4E30-860E-250AD99FFFE3}"/>
          </ac:cxnSpMkLst>
        </pc:cxnChg>
      </pc:sldChg>
      <pc:sldChg chg="addSp modSp mod">
        <pc:chgData name="Reiji KOBAYASHI" userId="34112ac1-4c34-4e4b-972a-35b76f02b083" providerId="ADAL" clId="{35A0478E-3F9D-42A4-A0B4-A08B51F07A6C}" dt="2023-05-05T12:41:13.131" v="577" actId="1076"/>
        <pc:sldMkLst>
          <pc:docMk/>
          <pc:sldMk cId="822090709" sldId="304"/>
        </pc:sldMkLst>
        <pc:spChg chg="mod">
          <ac:chgData name="Reiji KOBAYASHI" userId="34112ac1-4c34-4e4b-972a-35b76f02b083" providerId="ADAL" clId="{35A0478E-3F9D-42A4-A0B4-A08B51F07A6C}" dt="2023-05-05T10:55:45.078" v="12"/>
          <ac:spMkLst>
            <pc:docMk/>
            <pc:sldMk cId="822090709" sldId="304"/>
            <ac:spMk id="2" creationId="{86D84E4D-0C9E-4209-A816-F70D21F6EDA6}"/>
          </ac:spMkLst>
        </pc:spChg>
        <pc:spChg chg="add mod">
          <ac:chgData name="Reiji KOBAYASHI" userId="34112ac1-4c34-4e4b-972a-35b76f02b083" providerId="ADAL" clId="{35A0478E-3F9D-42A4-A0B4-A08B51F07A6C}" dt="2023-05-05T12:34:20.102" v="304"/>
          <ac:spMkLst>
            <pc:docMk/>
            <pc:sldMk cId="822090709" sldId="304"/>
            <ac:spMk id="3" creationId="{13CFBE17-CCA4-7F00-CBC2-C549FE6556AC}"/>
          </ac:spMkLst>
        </pc:spChg>
        <pc:spChg chg="add mod">
          <ac:chgData name="Reiji KOBAYASHI" userId="34112ac1-4c34-4e4b-972a-35b76f02b083" providerId="ADAL" clId="{35A0478E-3F9D-42A4-A0B4-A08B51F07A6C}" dt="2023-05-05T12:41:13.131" v="577" actId="1076"/>
          <ac:spMkLst>
            <pc:docMk/>
            <pc:sldMk cId="822090709" sldId="304"/>
            <ac:spMk id="16" creationId="{5B58E4BC-F15F-59FA-8F1C-D1F1DF7DFA19}"/>
          </ac:spMkLst>
        </pc:spChg>
        <pc:spChg chg="mod">
          <ac:chgData name="Reiji KOBAYASHI" userId="34112ac1-4c34-4e4b-972a-35b76f02b083" providerId="ADAL" clId="{35A0478E-3F9D-42A4-A0B4-A08B51F07A6C}" dt="2023-05-05T12:34:36.287" v="308" actId="20577"/>
          <ac:spMkLst>
            <pc:docMk/>
            <pc:sldMk cId="822090709" sldId="304"/>
            <ac:spMk id="27" creationId="{79EF334A-9404-4D6B-91AC-28C41409C09C}"/>
          </ac:spMkLst>
        </pc:spChg>
        <pc:grpChg chg="add mod">
          <ac:chgData name="Reiji KOBAYASHI" userId="34112ac1-4c34-4e4b-972a-35b76f02b083" providerId="ADAL" clId="{35A0478E-3F9D-42A4-A0B4-A08B51F07A6C}" dt="2023-05-05T12:36:11.597" v="404" actId="1037"/>
          <ac:grpSpMkLst>
            <pc:docMk/>
            <pc:sldMk cId="822090709" sldId="304"/>
            <ac:grpSpMk id="6" creationId="{2E9E7C2D-7FFF-C695-7346-668583208097}"/>
          </ac:grpSpMkLst>
        </pc:grpChg>
        <pc:grpChg chg="mod">
          <ac:chgData name="Reiji KOBAYASHI" userId="34112ac1-4c34-4e4b-972a-35b76f02b083" providerId="ADAL" clId="{35A0478E-3F9D-42A4-A0B4-A08B51F07A6C}" dt="2023-05-05T12:36:17.129" v="410" actId="1038"/>
          <ac:grpSpMkLst>
            <pc:docMk/>
            <pc:sldMk cId="822090709" sldId="304"/>
            <ac:grpSpMk id="14" creationId="{D7073445-3200-4FF3-863F-5B4E2ACE9703}"/>
          </ac:grpSpMkLst>
        </pc:grpChg>
        <pc:cxnChg chg="mod">
          <ac:chgData name="Reiji KOBAYASHI" userId="34112ac1-4c34-4e4b-972a-35b76f02b083" providerId="ADAL" clId="{35A0478E-3F9D-42A4-A0B4-A08B51F07A6C}" dt="2023-05-05T12:34:43.502" v="309"/>
          <ac:cxnSpMkLst>
            <pc:docMk/>
            <pc:sldMk cId="822090709" sldId="304"/>
            <ac:cxnSpMk id="7" creationId="{1E924DCE-424D-3964-9B86-98E51D0C8512}"/>
          </ac:cxnSpMkLst>
        </pc:cxnChg>
        <pc:cxnChg chg="mod">
          <ac:chgData name="Reiji KOBAYASHI" userId="34112ac1-4c34-4e4b-972a-35b76f02b083" providerId="ADAL" clId="{35A0478E-3F9D-42A4-A0B4-A08B51F07A6C}" dt="2023-05-05T12:34:43.502" v="309"/>
          <ac:cxnSpMkLst>
            <pc:docMk/>
            <pc:sldMk cId="822090709" sldId="304"/>
            <ac:cxnSpMk id="8" creationId="{5688EBC8-B2D0-42B8-E891-DC84AAF68238}"/>
          </ac:cxnSpMkLst>
        </pc:cxnChg>
        <pc:cxnChg chg="add mod">
          <ac:chgData name="Reiji KOBAYASHI" userId="34112ac1-4c34-4e4b-972a-35b76f02b083" providerId="ADAL" clId="{35A0478E-3F9D-42A4-A0B4-A08B51F07A6C}" dt="2023-05-05T12:36:33.969" v="414" actId="14100"/>
          <ac:cxnSpMkLst>
            <pc:docMk/>
            <pc:sldMk cId="822090709" sldId="304"/>
            <ac:cxnSpMk id="10" creationId="{18B93310-538C-A09F-C8BF-C0E7E8C90407}"/>
          </ac:cxnSpMkLst>
        </pc:cxnChg>
        <pc:cxnChg chg="mod">
          <ac:chgData name="Reiji KOBAYASHI" userId="34112ac1-4c34-4e4b-972a-35b76f02b083" providerId="ADAL" clId="{35A0478E-3F9D-42A4-A0B4-A08B51F07A6C}" dt="2023-05-05T12:35:30.016" v="394" actId="208"/>
          <ac:cxnSpMkLst>
            <pc:docMk/>
            <pc:sldMk cId="822090709" sldId="304"/>
            <ac:cxnSpMk id="11" creationId="{48EA1D4A-E2E2-463E-878A-E811DE82DEF4}"/>
          </ac:cxnSpMkLst>
        </pc:cxnChg>
        <pc:cxnChg chg="mod">
          <ac:chgData name="Reiji KOBAYASHI" userId="34112ac1-4c34-4e4b-972a-35b76f02b083" providerId="ADAL" clId="{35A0478E-3F9D-42A4-A0B4-A08B51F07A6C}" dt="2023-05-05T12:35:30.016" v="394" actId="208"/>
          <ac:cxnSpMkLst>
            <pc:docMk/>
            <pc:sldMk cId="822090709" sldId="304"/>
            <ac:cxnSpMk id="12" creationId="{F2B6CFCD-FF27-4248-82C4-FEB31A053421}"/>
          </ac:cxnSpMkLst>
        </pc:cxnChg>
        <pc:cxnChg chg="mod">
          <ac:chgData name="Reiji KOBAYASHI" userId="34112ac1-4c34-4e4b-972a-35b76f02b083" providerId="ADAL" clId="{35A0478E-3F9D-42A4-A0B4-A08B51F07A6C}" dt="2023-05-05T12:36:25.259" v="411" actId="14100"/>
          <ac:cxnSpMkLst>
            <pc:docMk/>
            <pc:sldMk cId="822090709" sldId="304"/>
            <ac:cxnSpMk id="25" creationId="{6A58F0F3-059A-45CA-B65B-E7486526FBD7}"/>
          </ac:cxnSpMkLst>
        </pc:cxnChg>
      </pc:sldChg>
      <pc:sldChg chg="add del">
        <pc:chgData name="Reiji KOBAYASHI" userId="34112ac1-4c34-4e4b-972a-35b76f02b083" providerId="ADAL" clId="{35A0478E-3F9D-42A4-A0B4-A08B51F07A6C}" dt="2023-05-05T13:31:40.870" v="1264" actId="47"/>
        <pc:sldMkLst>
          <pc:docMk/>
          <pc:sldMk cId="79367701" sldId="306"/>
        </pc:sldMkLst>
      </pc:sldChg>
      <pc:sldChg chg="modSp del">
        <pc:chgData name="Reiji KOBAYASHI" userId="34112ac1-4c34-4e4b-972a-35b76f02b083" providerId="ADAL" clId="{35A0478E-3F9D-42A4-A0B4-A08B51F07A6C}" dt="2023-05-05T12:56:36.670" v="781" actId="2696"/>
        <pc:sldMkLst>
          <pc:docMk/>
          <pc:sldMk cId="839248866" sldId="306"/>
        </pc:sldMkLst>
        <pc:spChg chg="mod">
          <ac:chgData name="Reiji KOBAYASHI" userId="34112ac1-4c34-4e4b-972a-35b76f02b083" providerId="ADAL" clId="{35A0478E-3F9D-42A4-A0B4-A08B51F07A6C}" dt="2023-05-05T10:55:45.078" v="12"/>
          <ac:spMkLst>
            <pc:docMk/>
            <pc:sldMk cId="839248866" sldId="306"/>
            <ac:spMk id="4" creationId="{35A876C9-76CD-62F2-A2A5-926E678F0D3E}"/>
          </ac:spMkLst>
        </pc:spChg>
      </pc:sldChg>
      <pc:sldChg chg="addSp delSp modSp add mod">
        <pc:chgData name="Reiji KOBAYASHI" userId="34112ac1-4c34-4e4b-972a-35b76f02b083" providerId="ADAL" clId="{35A0478E-3F9D-42A4-A0B4-A08B51F07A6C}" dt="2023-05-05T13:31:22.313" v="1263" actId="21"/>
        <pc:sldMkLst>
          <pc:docMk/>
          <pc:sldMk cId="1740675055" sldId="307"/>
        </pc:sldMkLst>
        <pc:spChg chg="mod">
          <ac:chgData name="Reiji KOBAYASHI" userId="34112ac1-4c34-4e4b-972a-35b76f02b083" providerId="ADAL" clId="{35A0478E-3F9D-42A4-A0B4-A08B51F07A6C}" dt="2023-05-05T13:31:22.313" v="1263" actId="21"/>
          <ac:spMkLst>
            <pc:docMk/>
            <pc:sldMk cId="1740675055" sldId="307"/>
            <ac:spMk id="4" creationId="{35A876C9-76CD-62F2-A2A5-926E678F0D3E}"/>
          </ac:spMkLst>
        </pc:spChg>
        <pc:spChg chg="del">
          <ac:chgData name="Reiji KOBAYASHI" userId="34112ac1-4c34-4e4b-972a-35b76f02b083" providerId="ADAL" clId="{35A0478E-3F9D-42A4-A0B4-A08B51F07A6C}" dt="2023-05-05T13:26:33.538" v="1161" actId="478"/>
          <ac:spMkLst>
            <pc:docMk/>
            <pc:sldMk cId="1740675055" sldId="307"/>
            <ac:spMk id="7" creationId="{3EABABA4-ADA4-8E65-5D2E-0ECC05FF8EA9}"/>
          </ac:spMkLst>
        </pc:spChg>
        <pc:spChg chg="del">
          <ac:chgData name="Reiji KOBAYASHI" userId="34112ac1-4c34-4e4b-972a-35b76f02b083" providerId="ADAL" clId="{35A0478E-3F9D-42A4-A0B4-A08B51F07A6C}" dt="2023-05-05T13:26:33.538" v="1161" actId="478"/>
          <ac:spMkLst>
            <pc:docMk/>
            <pc:sldMk cId="1740675055" sldId="307"/>
            <ac:spMk id="8" creationId="{410484A1-71E2-4D60-DFDF-8BDDDF042E0D}"/>
          </ac:spMkLst>
        </pc:spChg>
        <pc:spChg chg="del">
          <ac:chgData name="Reiji KOBAYASHI" userId="34112ac1-4c34-4e4b-972a-35b76f02b083" providerId="ADAL" clId="{35A0478E-3F9D-42A4-A0B4-A08B51F07A6C}" dt="2023-05-05T13:26:33.538" v="1161" actId="478"/>
          <ac:spMkLst>
            <pc:docMk/>
            <pc:sldMk cId="1740675055" sldId="307"/>
            <ac:spMk id="9" creationId="{FADEB3CD-0383-0991-7289-0A1E3DA5B58A}"/>
          </ac:spMkLst>
        </pc:spChg>
        <pc:spChg chg="del">
          <ac:chgData name="Reiji KOBAYASHI" userId="34112ac1-4c34-4e4b-972a-35b76f02b083" providerId="ADAL" clId="{35A0478E-3F9D-42A4-A0B4-A08B51F07A6C}" dt="2023-05-05T13:26:33.538" v="1161" actId="478"/>
          <ac:spMkLst>
            <pc:docMk/>
            <pc:sldMk cId="1740675055" sldId="307"/>
            <ac:spMk id="10" creationId="{6367B1FA-F4A5-AC4F-9A69-40C2D30CB6BB}"/>
          </ac:spMkLst>
        </pc:spChg>
        <pc:spChg chg="del">
          <ac:chgData name="Reiji KOBAYASHI" userId="34112ac1-4c34-4e4b-972a-35b76f02b083" providerId="ADAL" clId="{35A0478E-3F9D-42A4-A0B4-A08B51F07A6C}" dt="2023-05-05T13:26:33.538" v="1161" actId="478"/>
          <ac:spMkLst>
            <pc:docMk/>
            <pc:sldMk cId="1740675055" sldId="307"/>
            <ac:spMk id="11" creationId="{75A62E14-05F8-6465-891C-9FEF888FC4AD}"/>
          </ac:spMkLst>
        </pc:spChg>
        <pc:spChg chg="del">
          <ac:chgData name="Reiji KOBAYASHI" userId="34112ac1-4c34-4e4b-972a-35b76f02b083" providerId="ADAL" clId="{35A0478E-3F9D-42A4-A0B4-A08B51F07A6C}" dt="2023-05-05T13:26:33.538" v="1161" actId="478"/>
          <ac:spMkLst>
            <pc:docMk/>
            <pc:sldMk cId="1740675055" sldId="307"/>
            <ac:spMk id="12" creationId="{C469A579-1EFC-8068-57C0-1CE6AFC516B0}"/>
          </ac:spMkLst>
        </pc:spChg>
        <pc:spChg chg="del">
          <ac:chgData name="Reiji KOBAYASHI" userId="34112ac1-4c34-4e4b-972a-35b76f02b083" providerId="ADAL" clId="{35A0478E-3F9D-42A4-A0B4-A08B51F07A6C}" dt="2023-05-05T13:26:33.538" v="1161" actId="478"/>
          <ac:spMkLst>
            <pc:docMk/>
            <pc:sldMk cId="1740675055" sldId="307"/>
            <ac:spMk id="13" creationId="{C5414CBC-25F9-E569-2F95-D8F675ACDF52}"/>
          </ac:spMkLst>
        </pc:spChg>
        <pc:spChg chg="add mod">
          <ac:chgData name="Reiji KOBAYASHI" userId="34112ac1-4c34-4e4b-972a-35b76f02b083" providerId="ADAL" clId="{35A0478E-3F9D-42A4-A0B4-A08B51F07A6C}" dt="2023-05-05T13:31:04.563" v="1262" actId="14100"/>
          <ac:spMkLst>
            <pc:docMk/>
            <pc:sldMk cId="1740675055" sldId="307"/>
            <ac:spMk id="20" creationId="{6A366E4D-D1CA-570A-9019-07C1662BE093}"/>
          </ac:spMkLst>
        </pc:spChg>
        <pc:spChg chg="del">
          <ac:chgData name="Reiji KOBAYASHI" userId="34112ac1-4c34-4e4b-972a-35b76f02b083" providerId="ADAL" clId="{35A0478E-3F9D-42A4-A0B4-A08B51F07A6C}" dt="2023-05-05T13:26:33.538" v="1161" actId="478"/>
          <ac:spMkLst>
            <pc:docMk/>
            <pc:sldMk cId="1740675055" sldId="307"/>
            <ac:spMk id="23" creationId="{B388F72F-AB6D-93F5-1EDC-63F2223A064E}"/>
          </ac:spMkLst>
        </pc:spChg>
        <pc:spChg chg="del">
          <ac:chgData name="Reiji KOBAYASHI" userId="34112ac1-4c34-4e4b-972a-35b76f02b083" providerId="ADAL" clId="{35A0478E-3F9D-42A4-A0B4-A08B51F07A6C}" dt="2023-05-05T13:26:33.538" v="1161" actId="478"/>
          <ac:spMkLst>
            <pc:docMk/>
            <pc:sldMk cId="1740675055" sldId="307"/>
            <ac:spMk id="24" creationId="{330FB90B-ACA9-CFCB-A031-A80E567D48AD}"/>
          </ac:spMkLst>
        </pc:spChg>
        <pc:spChg chg="del">
          <ac:chgData name="Reiji KOBAYASHI" userId="34112ac1-4c34-4e4b-972a-35b76f02b083" providerId="ADAL" clId="{35A0478E-3F9D-42A4-A0B4-A08B51F07A6C}" dt="2023-05-05T13:26:33.538" v="1161" actId="478"/>
          <ac:spMkLst>
            <pc:docMk/>
            <pc:sldMk cId="1740675055" sldId="307"/>
            <ac:spMk id="28" creationId="{945CE65B-827D-0391-B066-15EFAE2F540E}"/>
          </ac:spMkLst>
        </pc:spChg>
        <pc:spChg chg="del">
          <ac:chgData name="Reiji KOBAYASHI" userId="34112ac1-4c34-4e4b-972a-35b76f02b083" providerId="ADAL" clId="{35A0478E-3F9D-42A4-A0B4-A08B51F07A6C}" dt="2023-05-05T13:26:33.538" v="1161" actId="478"/>
          <ac:spMkLst>
            <pc:docMk/>
            <pc:sldMk cId="1740675055" sldId="307"/>
            <ac:spMk id="29" creationId="{D053E0B5-219B-507D-A6FB-B0E227BDC339}"/>
          </ac:spMkLst>
        </pc:spChg>
        <pc:spChg chg="del">
          <ac:chgData name="Reiji KOBAYASHI" userId="34112ac1-4c34-4e4b-972a-35b76f02b083" providerId="ADAL" clId="{35A0478E-3F9D-42A4-A0B4-A08B51F07A6C}" dt="2023-05-05T13:26:33.538" v="1161" actId="478"/>
          <ac:spMkLst>
            <pc:docMk/>
            <pc:sldMk cId="1740675055" sldId="307"/>
            <ac:spMk id="30" creationId="{E6C604C5-B5E0-AF1B-C827-57D01F1CCBDC}"/>
          </ac:spMkLst>
        </pc:spChg>
        <pc:spChg chg="del">
          <ac:chgData name="Reiji KOBAYASHI" userId="34112ac1-4c34-4e4b-972a-35b76f02b083" providerId="ADAL" clId="{35A0478E-3F9D-42A4-A0B4-A08B51F07A6C}" dt="2023-05-05T13:26:33.538" v="1161" actId="478"/>
          <ac:spMkLst>
            <pc:docMk/>
            <pc:sldMk cId="1740675055" sldId="307"/>
            <ac:spMk id="31" creationId="{EC5B7029-4A25-EAF1-5F23-828E8C292940}"/>
          </ac:spMkLst>
        </pc:spChg>
        <pc:spChg chg="del">
          <ac:chgData name="Reiji KOBAYASHI" userId="34112ac1-4c34-4e4b-972a-35b76f02b083" providerId="ADAL" clId="{35A0478E-3F9D-42A4-A0B4-A08B51F07A6C}" dt="2023-05-05T13:26:33.538" v="1161" actId="478"/>
          <ac:spMkLst>
            <pc:docMk/>
            <pc:sldMk cId="1740675055" sldId="307"/>
            <ac:spMk id="32" creationId="{8B1B5B7C-2311-B042-706D-64F13445C963}"/>
          </ac:spMkLst>
        </pc:spChg>
        <pc:spChg chg="del">
          <ac:chgData name="Reiji KOBAYASHI" userId="34112ac1-4c34-4e4b-972a-35b76f02b083" providerId="ADAL" clId="{35A0478E-3F9D-42A4-A0B4-A08B51F07A6C}" dt="2023-05-05T13:26:33.538" v="1161" actId="478"/>
          <ac:spMkLst>
            <pc:docMk/>
            <pc:sldMk cId="1740675055" sldId="307"/>
            <ac:spMk id="33" creationId="{C369BD79-F1F0-BAFD-2DBA-0C45DECA73D4}"/>
          </ac:spMkLst>
        </pc:spChg>
        <pc:spChg chg="del">
          <ac:chgData name="Reiji KOBAYASHI" userId="34112ac1-4c34-4e4b-972a-35b76f02b083" providerId="ADAL" clId="{35A0478E-3F9D-42A4-A0B4-A08B51F07A6C}" dt="2023-05-05T13:26:33.538" v="1161" actId="478"/>
          <ac:spMkLst>
            <pc:docMk/>
            <pc:sldMk cId="1740675055" sldId="307"/>
            <ac:spMk id="34" creationId="{66B078D2-C9E2-8BA8-FB1C-18DF212ED708}"/>
          </ac:spMkLst>
        </pc:spChg>
        <pc:spChg chg="del">
          <ac:chgData name="Reiji KOBAYASHI" userId="34112ac1-4c34-4e4b-972a-35b76f02b083" providerId="ADAL" clId="{35A0478E-3F9D-42A4-A0B4-A08B51F07A6C}" dt="2023-05-05T13:26:33.538" v="1161" actId="478"/>
          <ac:spMkLst>
            <pc:docMk/>
            <pc:sldMk cId="1740675055" sldId="307"/>
            <ac:spMk id="35" creationId="{DCC26918-9480-933A-7111-EAB8FF498D4F}"/>
          </ac:spMkLst>
        </pc:spChg>
        <pc:spChg chg="del">
          <ac:chgData name="Reiji KOBAYASHI" userId="34112ac1-4c34-4e4b-972a-35b76f02b083" providerId="ADAL" clId="{35A0478E-3F9D-42A4-A0B4-A08B51F07A6C}" dt="2023-05-05T13:26:33.538" v="1161" actId="478"/>
          <ac:spMkLst>
            <pc:docMk/>
            <pc:sldMk cId="1740675055" sldId="307"/>
            <ac:spMk id="36" creationId="{D4F20E5A-7248-5E31-5DEE-9A801A4A7425}"/>
          </ac:spMkLst>
        </pc:spChg>
        <pc:spChg chg="del">
          <ac:chgData name="Reiji KOBAYASHI" userId="34112ac1-4c34-4e4b-972a-35b76f02b083" providerId="ADAL" clId="{35A0478E-3F9D-42A4-A0B4-A08B51F07A6C}" dt="2023-05-05T13:26:33.538" v="1161" actId="478"/>
          <ac:spMkLst>
            <pc:docMk/>
            <pc:sldMk cId="1740675055" sldId="307"/>
            <ac:spMk id="37" creationId="{4A63239F-E001-2E86-A878-FE4A797A0DD0}"/>
          </ac:spMkLst>
        </pc:spChg>
        <pc:spChg chg="del">
          <ac:chgData name="Reiji KOBAYASHI" userId="34112ac1-4c34-4e4b-972a-35b76f02b083" providerId="ADAL" clId="{35A0478E-3F9D-42A4-A0B4-A08B51F07A6C}" dt="2023-05-05T13:26:33.538" v="1161" actId="478"/>
          <ac:spMkLst>
            <pc:docMk/>
            <pc:sldMk cId="1740675055" sldId="307"/>
            <ac:spMk id="38" creationId="{D54BF12F-F9FA-3B7C-609C-38CFD89CE5DC}"/>
          </ac:spMkLst>
        </pc:spChg>
        <pc:spChg chg="del">
          <ac:chgData name="Reiji KOBAYASHI" userId="34112ac1-4c34-4e4b-972a-35b76f02b083" providerId="ADAL" clId="{35A0478E-3F9D-42A4-A0B4-A08B51F07A6C}" dt="2023-05-05T13:26:33.538" v="1161" actId="478"/>
          <ac:spMkLst>
            <pc:docMk/>
            <pc:sldMk cId="1740675055" sldId="307"/>
            <ac:spMk id="39" creationId="{C519D70D-B67B-1E29-931A-107EBEC7E02D}"/>
          </ac:spMkLst>
        </pc:spChg>
        <pc:spChg chg="del">
          <ac:chgData name="Reiji KOBAYASHI" userId="34112ac1-4c34-4e4b-972a-35b76f02b083" providerId="ADAL" clId="{35A0478E-3F9D-42A4-A0B4-A08B51F07A6C}" dt="2023-05-05T13:26:33.538" v="1161" actId="478"/>
          <ac:spMkLst>
            <pc:docMk/>
            <pc:sldMk cId="1740675055" sldId="307"/>
            <ac:spMk id="40" creationId="{C7293F69-3C78-A4DA-5DC5-2296E355DFF8}"/>
          </ac:spMkLst>
        </pc:spChg>
        <pc:spChg chg="del">
          <ac:chgData name="Reiji KOBAYASHI" userId="34112ac1-4c34-4e4b-972a-35b76f02b083" providerId="ADAL" clId="{35A0478E-3F9D-42A4-A0B4-A08B51F07A6C}" dt="2023-05-05T13:26:33.538" v="1161" actId="478"/>
          <ac:spMkLst>
            <pc:docMk/>
            <pc:sldMk cId="1740675055" sldId="307"/>
            <ac:spMk id="41" creationId="{42390257-3AA4-727A-1E58-CBF0BEF2284B}"/>
          </ac:spMkLst>
        </pc:spChg>
        <pc:picChg chg="add del">
          <ac:chgData name="Reiji KOBAYASHI" userId="34112ac1-4c34-4e4b-972a-35b76f02b083" providerId="ADAL" clId="{35A0478E-3F9D-42A4-A0B4-A08B51F07A6C}" dt="2023-05-05T13:26:48.096" v="1164" actId="22"/>
          <ac:picMkLst>
            <pc:docMk/>
            <pc:sldMk cId="1740675055" sldId="307"/>
            <ac:picMk id="5" creationId="{6BA7F63D-7EFB-8676-9CC8-CA87A2C96B4D}"/>
          </ac:picMkLst>
        </pc:picChg>
        <pc:picChg chg="del">
          <ac:chgData name="Reiji KOBAYASHI" userId="34112ac1-4c34-4e4b-972a-35b76f02b083" providerId="ADAL" clId="{35A0478E-3F9D-42A4-A0B4-A08B51F07A6C}" dt="2023-05-05T13:26:36.086" v="1162" actId="478"/>
          <ac:picMkLst>
            <pc:docMk/>
            <pc:sldMk cId="1740675055" sldId="307"/>
            <ac:picMk id="6" creationId="{E34BF2CD-65EE-9F28-52E7-CFA76CB7C639}"/>
          </ac:picMkLst>
        </pc:picChg>
        <pc:picChg chg="add mod">
          <ac:chgData name="Reiji KOBAYASHI" userId="34112ac1-4c34-4e4b-972a-35b76f02b083" providerId="ADAL" clId="{35A0478E-3F9D-42A4-A0B4-A08B51F07A6C}" dt="2023-05-05T13:29:38.654" v="1168" actId="1076"/>
          <ac:picMkLst>
            <pc:docMk/>
            <pc:sldMk cId="1740675055" sldId="307"/>
            <ac:picMk id="16" creationId="{94CE48FB-BA3B-1AB1-B3CD-7114209E16CA}"/>
          </ac:picMkLst>
        </pc:picChg>
        <pc:cxnChg chg="del">
          <ac:chgData name="Reiji KOBAYASHI" userId="34112ac1-4c34-4e4b-972a-35b76f02b083" providerId="ADAL" clId="{35A0478E-3F9D-42A4-A0B4-A08B51F07A6C}" dt="2023-05-05T13:26:33.538" v="1161" actId="478"/>
          <ac:cxnSpMkLst>
            <pc:docMk/>
            <pc:sldMk cId="1740675055" sldId="307"/>
            <ac:cxnSpMk id="3" creationId="{40A011C0-D0F2-479B-B66E-480401A9AABA}"/>
          </ac:cxnSpMkLst>
        </pc:cxnChg>
        <pc:cxnChg chg="del">
          <ac:chgData name="Reiji KOBAYASHI" userId="34112ac1-4c34-4e4b-972a-35b76f02b083" providerId="ADAL" clId="{35A0478E-3F9D-42A4-A0B4-A08B51F07A6C}" dt="2023-05-05T13:26:33.538" v="1161" actId="478"/>
          <ac:cxnSpMkLst>
            <pc:docMk/>
            <pc:sldMk cId="1740675055" sldId="307"/>
            <ac:cxnSpMk id="15" creationId="{67C503B0-6BE6-5598-2331-CF32A05B5B1D}"/>
          </ac:cxnSpMkLst>
        </pc:cxnChg>
        <pc:cxnChg chg="del mod">
          <ac:chgData name="Reiji KOBAYASHI" userId="34112ac1-4c34-4e4b-972a-35b76f02b083" providerId="ADAL" clId="{35A0478E-3F9D-42A4-A0B4-A08B51F07A6C}" dt="2023-05-05T13:26:33.538" v="1161" actId="478"/>
          <ac:cxnSpMkLst>
            <pc:docMk/>
            <pc:sldMk cId="1740675055" sldId="307"/>
            <ac:cxnSpMk id="17" creationId="{C6A14CE4-8396-A3BE-3EBB-AC797B9F1DD2}"/>
          </ac:cxnSpMkLst>
        </pc:cxnChg>
        <pc:cxnChg chg="del">
          <ac:chgData name="Reiji KOBAYASHI" userId="34112ac1-4c34-4e4b-972a-35b76f02b083" providerId="ADAL" clId="{35A0478E-3F9D-42A4-A0B4-A08B51F07A6C}" dt="2023-05-05T13:26:33.538" v="1161" actId="478"/>
          <ac:cxnSpMkLst>
            <pc:docMk/>
            <pc:sldMk cId="1740675055" sldId="307"/>
            <ac:cxnSpMk id="19" creationId="{0CFB13A8-4164-E891-C428-302AF06A283B}"/>
          </ac:cxnSpMkLst>
        </pc:cxnChg>
        <pc:cxnChg chg="del">
          <ac:chgData name="Reiji KOBAYASHI" userId="34112ac1-4c34-4e4b-972a-35b76f02b083" providerId="ADAL" clId="{35A0478E-3F9D-42A4-A0B4-A08B51F07A6C}" dt="2023-05-05T13:26:33.538" v="1161" actId="478"/>
          <ac:cxnSpMkLst>
            <pc:docMk/>
            <pc:sldMk cId="1740675055" sldId="307"/>
            <ac:cxnSpMk id="26" creationId="{B02A2855-14E0-DF55-C0B0-9EB3BDCD1CDD}"/>
          </ac:cxnSpMkLst>
        </pc:cxnChg>
        <pc:cxnChg chg="del">
          <ac:chgData name="Reiji KOBAYASHI" userId="34112ac1-4c34-4e4b-972a-35b76f02b083" providerId="ADAL" clId="{35A0478E-3F9D-42A4-A0B4-A08B51F07A6C}" dt="2023-05-05T13:26:33.538" v="1161" actId="478"/>
          <ac:cxnSpMkLst>
            <pc:docMk/>
            <pc:sldMk cId="1740675055" sldId="307"/>
            <ac:cxnSpMk id="27" creationId="{1F3E48BA-B2C7-7C9F-CF32-9240763F7948}"/>
          </ac:cxnSpMkLst>
        </pc:cxnChg>
      </pc:sldChg>
      <pc:sldChg chg="modSp del">
        <pc:chgData name="Reiji KOBAYASHI" userId="34112ac1-4c34-4e4b-972a-35b76f02b083" providerId="ADAL" clId="{35A0478E-3F9D-42A4-A0B4-A08B51F07A6C}" dt="2023-05-05T12:56:27.253" v="780" actId="47"/>
        <pc:sldMkLst>
          <pc:docMk/>
          <pc:sldMk cId="1922243901" sldId="307"/>
        </pc:sldMkLst>
        <pc:spChg chg="mod">
          <ac:chgData name="Reiji KOBAYASHI" userId="34112ac1-4c34-4e4b-972a-35b76f02b083" providerId="ADAL" clId="{35A0478E-3F9D-42A4-A0B4-A08B51F07A6C}" dt="2023-05-05T10:55:45.078" v="12"/>
          <ac:spMkLst>
            <pc:docMk/>
            <pc:sldMk cId="1922243901" sldId="307"/>
            <ac:spMk id="2" creationId="{CB4874CE-90D3-44EC-AA1D-F9EEC044F3FB}"/>
          </ac:spMkLst>
        </pc:spChg>
      </pc:sldChg>
    </pc:docChg>
  </pc:docChgLst>
  <pc:docChgLst>
    <pc:chgData name="KOBAYASHI Reiji" userId="6a7beca970407859" providerId="LiveId" clId="{B49CBF76-2B05-4A0F-8B6C-D10F2BAC4EDF}"/>
    <pc:docChg chg="undo custSel modSld">
      <pc:chgData name="KOBAYASHI Reiji" userId="6a7beca970407859" providerId="LiveId" clId="{B49CBF76-2B05-4A0F-8B6C-D10F2BAC4EDF}" dt="2021-02-14T05:34:32.836" v="1030" actId="404"/>
      <pc:docMkLst>
        <pc:docMk/>
      </pc:docMkLst>
      <pc:sldChg chg="modSp mod">
        <pc:chgData name="KOBAYASHI Reiji" userId="6a7beca970407859" providerId="LiveId" clId="{B49CBF76-2B05-4A0F-8B6C-D10F2BAC4EDF}" dt="2021-02-14T05:21:11.564" v="428" actId="1037"/>
        <pc:sldMkLst>
          <pc:docMk/>
          <pc:sldMk cId="3960897610" sldId="264"/>
        </pc:sldMkLst>
        <pc:spChg chg="mod">
          <ac:chgData name="KOBAYASHI Reiji" userId="6a7beca970407859" providerId="LiveId" clId="{B49CBF76-2B05-4A0F-8B6C-D10F2BAC4EDF}" dt="2021-02-14T05:21:11.564" v="428" actId="1037"/>
          <ac:spMkLst>
            <pc:docMk/>
            <pc:sldMk cId="3960897610" sldId="264"/>
            <ac:spMk id="15" creationId="{1B56261E-070B-4562-BB9F-69642DAEB5E3}"/>
          </ac:spMkLst>
        </pc:spChg>
      </pc:sldChg>
      <pc:sldChg chg="modSp mod">
        <pc:chgData name="KOBAYASHI Reiji" userId="6a7beca970407859" providerId="LiveId" clId="{B49CBF76-2B05-4A0F-8B6C-D10F2BAC4EDF}" dt="2021-02-14T05:22:12.341" v="438"/>
        <pc:sldMkLst>
          <pc:docMk/>
          <pc:sldMk cId="749193719" sldId="273"/>
        </pc:sldMkLst>
        <pc:spChg chg="mod">
          <ac:chgData name="KOBAYASHI Reiji" userId="6a7beca970407859" providerId="LiveId" clId="{B49CBF76-2B05-4A0F-8B6C-D10F2BAC4EDF}" dt="2021-02-14T05:22:12.341" v="438"/>
          <ac:spMkLst>
            <pc:docMk/>
            <pc:sldMk cId="749193719" sldId="273"/>
            <ac:spMk id="16" creationId="{4EAEC92C-C230-42FA-AA04-A6EEDE530CB8}"/>
          </ac:spMkLst>
        </pc:spChg>
        <pc:spChg chg="mod">
          <ac:chgData name="KOBAYASHI Reiji" userId="6a7beca970407859" providerId="LiveId" clId="{B49CBF76-2B05-4A0F-8B6C-D10F2BAC4EDF}" dt="2021-02-14T05:14:30.352" v="21" actId="1035"/>
          <ac:spMkLst>
            <pc:docMk/>
            <pc:sldMk cId="749193719" sldId="273"/>
            <ac:spMk id="17" creationId="{0CA85644-A14B-4D15-8999-31297DE7C82C}"/>
          </ac:spMkLst>
        </pc:spChg>
        <pc:picChg chg="mod">
          <ac:chgData name="KOBAYASHI Reiji" userId="6a7beca970407859" providerId="LiveId" clId="{B49CBF76-2B05-4A0F-8B6C-D10F2BAC4EDF}" dt="2021-02-14T05:14:57.096" v="25" actId="14100"/>
          <ac:picMkLst>
            <pc:docMk/>
            <pc:sldMk cId="749193719" sldId="273"/>
            <ac:picMk id="5" creationId="{D3688219-5320-480C-A40C-1F6C53A44B22}"/>
          </ac:picMkLst>
        </pc:picChg>
        <pc:cxnChg chg="mod">
          <ac:chgData name="KOBAYASHI Reiji" userId="6a7beca970407859" providerId="LiveId" clId="{B49CBF76-2B05-4A0F-8B6C-D10F2BAC4EDF}" dt="2021-02-14T05:14:30.352" v="21" actId="1035"/>
          <ac:cxnSpMkLst>
            <pc:docMk/>
            <pc:sldMk cId="749193719" sldId="273"/>
            <ac:cxnSpMk id="22" creationId="{500E7990-F4E8-41E4-B9D3-6D607F94B193}"/>
          </ac:cxnSpMkLst>
        </pc:cxnChg>
      </pc:sldChg>
      <pc:sldChg chg="modSp mod">
        <pc:chgData name="KOBAYASHI Reiji" userId="6a7beca970407859" providerId="LiveId" clId="{B49CBF76-2B05-4A0F-8B6C-D10F2BAC4EDF}" dt="2021-02-14T05:34:32.836" v="1030" actId="404"/>
        <pc:sldMkLst>
          <pc:docMk/>
          <pc:sldMk cId="845379932" sldId="280"/>
        </pc:sldMkLst>
        <pc:spChg chg="mod">
          <ac:chgData name="KOBAYASHI Reiji" userId="6a7beca970407859" providerId="LiveId" clId="{B49CBF76-2B05-4A0F-8B6C-D10F2BAC4EDF}" dt="2021-02-14T05:34:32.836" v="1030" actId="404"/>
          <ac:spMkLst>
            <pc:docMk/>
            <pc:sldMk cId="845379932" sldId="280"/>
            <ac:spMk id="5" creationId="{00000000-0000-0000-0000-000000000000}"/>
          </ac:spMkLst>
        </pc:spChg>
        <pc:spChg chg="mod">
          <ac:chgData name="KOBAYASHI Reiji" userId="6a7beca970407859" providerId="LiveId" clId="{B49CBF76-2B05-4A0F-8B6C-D10F2BAC4EDF}" dt="2021-02-14T05:33:02.685" v="1029"/>
          <ac:spMkLst>
            <pc:docMk/>
            <pc:sldMk cId="845379932" sldId="280"/>
            <ac:spMk id="7" creationId="{00000000-0000-0000-0000-000000000000}"/>
          </ac:spMkLst>
        </pc:spChg>
        <pc:spChg chg="mod">
          <ac:chgData name="KOBAYASHI Reiji" userId="6a7beca970407859" providerId="LiveId" clId="{B49CBF76-2B05-4A0F-8B6C-D10F2BAC4EDF}" dt="2021-02-14T05:34:32.836" v="1030" actId="404"/>
          <ac:spMkLst>
            <pc:docMk/>
            <pc:sldMk cId="845379932" sldId="280"/>
            <ac:spMk id="8" creationId="{00000000-0000-0000-0000-000000000000}"/>
          </ac:spMkLst>
        </pc:spChg>
      </pc:sldChg>
      <pc:sldChg chg="modSp mod">
        <pc:chgData name="KOBAYASHI Reiji" userId="6a7beca970407859" providerId="LiveId" clId="{B49CBF76-2B05-4A0F-8B6C-D10F2BAC4EDF}" dt="2021-02-14T05:11:43.848" v="0" actId="14100"/>
        <pc:sldMkLst>
          <pc:docMk/>
          <pc:sldMk cId="1912400941" sldId="288"/>
        </pc:sldMkLst>
        <pc:spChg chg="mod">
          <ac:chgData name="KOBAYASHI Reiji" userId="6a7beca970407859" providerId="LiveId" clId="{B49CBF76-2B05-4A0F-8B6C-D10F2BAC4EDF}" dt="2021-02-14T05:11:43.848" v="0" actId="14100"/>
          <ac:spMkLst>
            <pc:docMk/>
            <pc:sldMk cId="1912400941" sldId="288"/>
            <ac:spMk id="16" creationId="{9ED92C14-DBB9-4B05-828F-A257864F3363}"/>
          </ac:spMkLst>
        </pc:spChg>
      </pc:sldChg>
      <pc:sldChg chg="modSp mod">
        <pc:chgData name="KOBAYASHI Reiji" userId="6a7beca970407859" providerId="LiveId" clId="{B49CBF76-2B05-4A0F-8B6C-D10F2BAC4EDF}" dt="2021-02-14T05:15:24.667" v="29" actId="14100"/>
        <pc:sldMkLst>
          <pc:docMk/>
          <pc:sldMk cId="3453942406" sldId="292"/>
        </pc:sldMkLst>
        <pc:spChg chg="mod">
          <ac:chgData name="KOBAYASHI Reiji" userId="6a7beca970407859" providerId="LiveId" clId="{B49CBF76-2B05-4A0F-8B6C-D10F2BAC4EDF}" dt="2021-02-14T05:15:21.777" v="28" actId="1076"/>
          <ac:spMkLst>
            <pc:docMk/>
            <pc:sldMk cId="3453942406" sldId="292"/>
            <ac:spMk id="12" creationId="{47E35C91-1A9F-4E68-857A-45C8BD96229B}"/>
          </ac:spMkLst>
        </pc:spChg>
        <pc:cxnChg chg="mod">
          <ac:chgData name="KOBAYASHI Reiji" userId="6a7beca970407859" providerId="LiveId" clId="{B49CBF76-2B05-4A0F-8B6C-D10F2BAC4EDF}" dt="2021-02-14T05:15:24.667" v="29" actId="14100"/>
          <ac:cxnSpMkLst>
            <pc:docMk/>
            <pc:sldMk cId="3453942406" sldId="292"/>
            <ac:cxnSpMk id="11" creationId="{ACD636AF-8164-43F4-B047-8BABCC0D7964}"/>
          </ac:cxnSpMkLst>
        </pc:cxnChg>
      </pc:sldChg>
      <pc:sldChg chg="addSp modSp mod">
        <pc:chgData name="KOBAYASHI Reiji" userId="6a7beca970407859" providerId="LiveId" clId="{B49CBF76-2B05-4A0F-8B6C-D10F2BAC4EDF}" dt="2021-02-14T05:19:21.350" v="416" actId="1076"/>
        <pc:sldMkLst>
          <pc:docMk/>
          <pc:sldMk cId="3398404463" sldId="294"/>
        </pc:sldMkLst>
        <pc:spChg chg="add mod">
          <ac:chgData name="KOBAYASHI Reiji" userId="6a7beca970407859" providerId="LiveId" clId="{B49CBF76-2B05-4A0F-8B6C-D10F2BAC4EDF}" dt="2021-02-14T05:19:21.350" v="416" actId="1076"/>
          <ac:spMkLst>
            <pc:docMk/>
            <pc:sldMk cId="3398404463" sldId="294"/>
            <ac:spMk id="3" creationId="{CA4429AA-F0DC-4877-A042-C3F421BFE830}"/>
          </ac:spMkLst>
        </pc:spChg>
      </pc:sldChg>
      <pc:sldChg chg="modSp mod">
        <pc:chgData name="KOBAYASHI Reiji" userId="6a7beca970407859" providerId="LiveId" clId="{B49CBF76-2B05-4A0F-8B6C-D10F2BAC4EDF}" dt="2021-02-14T05:22:50.793" v="446" actId="20577"/>
        <pc:sldMkLst>
          <pc:docMk/>
          <pc:sldMk cId="1859156216" sldId="299"/>
        </pc:sldMkLst>
        <pc:spChg chg="mod">
          <ac:chgData name="KOBAYASHI Reiji" userId="6a7beca970407859" providerId="LiveId" clId="{B49CBF76-2B05-4A0F-8B6C-D10F2BAC4EDF}" dt="2021-02-14T05:22:50.793" v="446" actId="20577"/>
          <ac:spMkLst>
            <pc:docMk/>
            <pc:sldMk cId="1859156216" sldId="299"/>
            <ac:spMk id="11" creationId="{0F51FACE-86A4-4C3F-9E1B-DBD03421777D}"/>
          </ac:spMkLst>
        </pc:spChg>
      </pc:sldChg>
      <pc:sldChg chg="addSp modSp mod">
        <pc:chgData name="KOBAYASHI Reiji" userId="6a7beca970407859" providerId="LiveId" clId="{B49CBF76-2B05-4A0F-8B6C-D10F2BAC4EDF}" dt="2021-02-14T05:18:19.797" v="329" actId="1076"/>
        <pc:sldMkLst>
          <pc:docMk/>
          <pc:sldMk cId="3588128510" sldId="301"/>
        </pc:sldMkLst>
        <pc:spChg chg="add mod">
          <ac:chgData name="KOBAYASHI Reiji" userId="6a7beca970407859" providerId="LiveId" clId="{B49CBF76-2B05-4A0F-8B6C-D10F2BAC4EDF}" dt="2021-02-14T05:18:19.797" v="329" actId="1076"/>
          <ac:spMkLst>
            <pc:docMk/>
            <pc:sldMk cId="3588128510" sldId="301"/>
            <ac:spMk id="3" creationId="{C338917E-50FF-49D5-8952-7AA5FD4024F4}"/>
          </ac:spMkLst>
        </pc:spChg>
        <pc:spChg chg="mod">
          <ac:chgData name="KOBAYASHI Reiji" userId="6a7beca970407859" providerId="LiveId" clId="{B49CBF76-2B05-4A0F-8B6C-D10F2BAC4EDF}" dt="2021-02-14T05:18:13.856" v="328" actId="1036"/>
          <ac:spMkLst>
            <pc:docMk/>
            <pc:sldMk cId="3588128510" sldId="301"/>
            <ac:spMk id="27" creationId="{79EF334A-9404-4D6B-91AC-28C41409C09C}"/>
          </ac:spMkLst>
        </pc:spChg>
        <pc:spChg chg="mod">
          <ac:chgData name="KOBAYASHI Reiji" userId="6a7beca970407859" providerId="LiveId" clId="{B49CBF76-2B05-4A0F-8B6C-D10F2BAC4EDF}" dt="2021-02-14T05:18:13.856" v="328" actId="1036"/>
          <ac:spMkLst>
            <pc:docMk/>
            <pc:sldMk cId="3588128510" sldId="301"/>
            <ac:spMk id="35" creationId="{9BE25E3F-B85D-4558-9AFC-3C9E93E25782}"/>
          </ac:spMkLst>
        </pc:spChg>
        <pc:spChg chg="mod">
          <ac:chgData name="KOBAYASHI Reiji" userId="6a7beca970407859" providerId="LiveId" clId="{B49CBF76-2B05-4A0F-8B6C-D10F2BAC4EDF}" dt="2021-02-14T05:18:13.856" v="328" actId="1036"/>
          <ac:spMkLst>
            <pc:docMk/>
            <pc:sldMk cId="3588128510" sldId="301"/>
            <ac:spMk id="37" creationId="{06DEE373-9B6C-49DE-ADB2-32B289B076EC}"/>
          </ac:spMkLst>
        </pc:spChg>
        <pc:spChg chg="mod">
          <ac:chgData name="KOBAYASHI Reiji" userId="6a7beca970407859" providerId="LiveId" clId="{B49CBF76-2B05-4A0F-8B6C-D10F2BAC4EDF}" dt="2021-02-14T05:18:13.856" v="328" actId="1036"/>
          <ac:spMkLst>
            <pc:docMk/>
            <pc:sldMk cId="3588128510" sldId="301"/>
            <ac:spMk id="41" creationId="{4E28FE3D-B02A-49CF-9491-2403224B8C63}"/>
          </ac:spMkLst>
        </pc:spChg>
        <pc:grpChg chg="mod">
          <ac:chgData name="KOBAYASHI Reiji" userId="6a7beca970407859" providerId="LiveId" clId="{B49CBF76-2B05-4A0F-8B6C-D10F2BAC4EDF}" dt="2021-02-14T05:18:13.856" v="328" actId="1036"/>
          <ac:grpSpMkLst>
            <pc:docMk/>
            <pc:sldMk cId="3588128510" sldId="301"/>
            <ac:grpSpMk id="14" creationId="{D7073445-3200-4FF3-863F-5B4E2ACE9703}"/>
          </ac:grpSpMkLst>
        </pc:grpChg>
        <pc:picChg chg="mod">
          <ac:chgData name="KOBAYASHI Reiji" userId="6a7beca970407859" providerId="LiveId" clId="{B49CBF76-2B05-4A0F-8B6C-D10F2BAC4EDF}" dt="2021-02-14T05:18:13.856" v="328" actId="1036"/>
          <ac:picMkLst>
            <pc:docMk/>
            <pc:sldMk cId="3588128510" sldId="301"/>
            <ac:picMk id="4" creationId="{FF77A94A-F0CD-4648-88B4-499975C78940}"/>
          </ac:picMkLst>
        </pc:picChg>
        <pc:cxnChg chg="mod">
          <ac:chgData name="KOBAYASHI Reiji" userId="6a7beca970407859" providerId="LiveId" clId="{B49CBF76-2B05-4A0F-8B6C-D10F2BAC4EDF}" dt="2021-02-14T05:18:13.856" v="328" actId="1036"/>
          <ac:cxnSpMkLst>
            <pc:docMk/>
            <pc:sldMk cId="3588128510" sldId="301"/>
            <ac:cxnSpMk id="25" creationId="{6A58F0F3-059A-45CA-B65B-E7486526FBD7}"/>
          </ac:cxnSpMkLst>
        </pc:cxnChg>
        <pc:cxnChg chg="mod">
          <ac:chgData name="KOBAYASHI Reiji" userId="6a7beca970407859" providerId="LiveId" clId="{B49CBF76-2B05-4A0F-8B6C-D10F2BAC4EDF}" dt="2021-02-14T05:18:13.856" v="328" actId="1036"/>
          <ac:cxnSpMkLst>
            <pc:docMk/>
            <pc:sldMk cId="3588128510" sldId="301"/>
            <ac:cxnSpMk id="26" creationId="{A4E8BD46-1526-4AE9-A954-40398994372E}"/>
          </ac:cxnSpMkLst>
        </pc:cxnChg>
        <pc:cxnChg chg="mod">
          <ac:chgData name="KOBAYASHI Reiji" userId="6a7beca970407859" providerId="LiveId" clId="{B49CBF76-2B05-4A0F-8B6C-D10F2BAC4EDF}" dt="2021-02-14T05:18:13.856" v="328" actId="1036"/>
          <ac:cxnSpMkLst>
            <pc:docMk/>
            <pc:sldMk cId="3588128510" sldId="301"/>
            <ac:cxnSpMk id="32" creationId="{06533C49-44B0-4639-8B80-7E4E84AE7905}"/>
          </ac:cxnSpMkLst>
        </pc:cxnChg>
        <pc:cxnChg chg="mod">
          <ac:chgData name="KOBAYASHI Reiji" userId="6a7beca970407859" providerId="LiveId" clId="{B49CBF76-2B05-4A0F-8B6C-D10F2BAC4EDF}" dt="2021-02-14T05:18:13.856" v="328" actId="1036"/>
          <ac:cxnSpMkLst>
            <pc:docMk/>
            <pc:sldMk cId="3588128510" sldId="301"/>
            <ac:cxnSpMk id="34" creationId="{FB3816C8-C78F-468F-B1F1-779755BAE1D0}"/>
          </ac:cxnSpMkLst>
        </pc:cxnChg>
        <pc:cxnChg chg="mod">
          <ac:chgData name="KOBAYASHI Reiji" userId="6a7beca970407859" providerId="LiveId" clId="{B49CBF76-2B05-4A0F-8B6C-D10F2BAC4EDF}" dt="2021-02-14T05:18:13.856" v="328" actId="1036"/>
          <ac:cxnSpMkLst>
            <pc:docMk/>
            <pc:sldMk cId="3588128510" sldId="301"/>
            <ac:cxnSpMk id="42" creationId="{239800E1-7269-4C36-ADAB-B41AC49EB46D}"/>
          </ac:cxnSpMkLst>
        </pc:cxnChg>
      </pc:sldChg>
      <pc:sldChg chg="modSp mod">
        <pc:chgData name="KOBAYASHI Reiji" userId="6a7beca970407859" providerId="LiveId" clId="{B49CBF76-2B05-4A0F-8B6C-D10F2BAC4EDF}" dt="2021-02-14T05:27:13.170" v="587" actId="1038"/>
        <pc:sldMkLst>
          <pc:docMk/>
          <pc:sldMk cId="3887921263" sldId="302"/>
        </pc:sldMkLst>
        <pc:spChg chg="mod">
          <ac:chgData name="KOBAYASHI Reiji" userId="6a7beca970407859" providerId="LiveId" clId="{B49CBF76-2B05-4A0F-8B6C-D10F2BAC4EDF}" dt="2021-02-14T05:23:33.548" v="458"/>
          <ac:spMkLst>
            <pc:docMk/>
            <pc:sldMk cId="3887921263" sldId="302"/>
            <ac:spMk id="20" creationId="{74D6F5AB-C80B-4BF1-83F0-B8758E1AD2BE}"/>
          </ac:spMkLst>
        </pc:spChg>
        <pc:picChg chg="mod">
          <ac:chgData name="KOBAYASHI Reiji" userId="6a7beca970407859" providerId="LiveId" clId="{B49CBF76-2B05-4A0F-8B6C-D10F2BAC4EDF}" dt="2021-02-14T05:27:13.170" v="587" actId="1038"/>
          <ac:picMkLst>
            <pc:docMk/>
            <pc:sldMk cId="3887921263" sldId="302"/>
            <ac:picMk id="5" creationId="{2A11AFD1-9D6B-4177-A81C-8BE1C5A21D53}"/>
          </ac:picMkLst>
        </pc:picChg>
      </pc:sldChg>
      <pc:sldChg chg="modSp mod">
        <pc:chgData name="KOBAYASHI Reiji" userId="6a7beca970407859" providerId="LiveId" clId="{B49CBF76-2B05-4A0F-8B6C-D10F2BAC4EDF}" dt="2021-02-14T05:25:47.817" v="564"/>
        <pc:sldMkLst>
          <pc:docMk/>
          <pc:sldMk cId="109850714" sldId="303"/>
        </pc:sldMkLst>
        <pc:spChg chg="mod">
          <ac:chgData name="KOBAYASHI Reiji" userId="6a7beca970407859" providerId="LiveId" clId="{B49CBF76-2B05-4A0F-8B6C-D10F2BAC4EDF}" dt="2021-02-14T05:25:47.817" v="564"/>
          <ac:spMkLst>
            <pc:docMk/>
            <pc:sldMk cId="109850714" sldId="303"/>
            <ac:spMk id="5" creationId="{66D6293C-B81F-40E5-9753-F6FDD776682A}"/>
          </ac:spMkLst>
        </pc:spChg>
      </pc:sldChg>
    </pc:docChg>
  </pc:docChgLst>
  <pc:docChgLst>
    <pc:chgData name="Reiji KOBAYASHI" userId="34112ac1-4c34-4e4b-972a-35b76f02b083" providerId="ADAL" clId="{950616D9-88D3-4A07-B424-F9CA4E73932D}"/>
    <pc:docChg chg="undo custSel addSld modSld">
      <pc:chgData name="Reiji KOBAYASHI" userId="34112ac1-4c34-4e4b-972a-35b76f02b083" providerId="ADAL" clId="{950616D9-88D3-4A07-B424-F9CA4E73932D}" dt="2023-05-05T15:53:01.472" v="494" actId="1076"/>
      <pc:docMkLst>
        <pc:docMk/>
      </pc:docMkLst>
      <pc:sldChg chg="modSp mod">
        <pc:chgData name="Reiji KOBAYASHI" userId="34112ac1-4c34-4e4b-972a-35b76f02b083" providerId="ADAL" clId="{950616D9-88D3-4A07-B424-F9CA4E73932D}" dt="2023-05-05T15:44:42.461" v="20"/>
        <pc:sldMkLst>
          <pc:docMk/>
          <pc:sldMk cId="1859156216" sldId="299"/>
        </pc:sldMkLst>
        <pc:spChg chg="mod">
          <ac:chgData name="Reiji KOBAYASHI" userId="34112ac1-4c34-4e4b-972a-35b76f02b083" providerId="ADAL" clId="{950616D9-88D3-4A07-B424-F9CA4E73932D}" dt="2023-05-05T15:44:42.461" v="20"/>
          <ac:spMkLst>
            <pc:docMk/>
            <pc:sldMk cId="1859156216" sldId="299"/>
            <ac:spMk id="2" creationId="{CB4874CE-90D3-44EC-AA1D-F9EEC044F3FB}"/>
          </ac:spMkLst>
        </pc:spChg>
      </pc:sldChg>
      <pc:sldChg chg="modSp mod">
        <pc:chgData name="Reiji KOBAYASHI" userId="34112ac1-4c34-4e4b-972a-35b76f02b083" providerId="ADAL" clId="{950616D9-88D3-4A07-B424-F9CA4E73932D}" dt="2023-05-05T15:53:01.472" v="494" actId="1076"/>
        <pc:sldMkLst>
          <pc:docMk/>
          <pc:sldMk cId="1740675055" sldId="307"/>
        </pc:sldMkLst>
        <pc:spChg chg="mod">
          <ac:chgData name="Reiji KOBAYASHI" userId="34112ac1-4c34-4e4b-972a-35b76f02b083" providerId="ADAL" clId="{950616D9-88D3-4A07-B424-F9CA4E73932D}" dt="2023-05-05T15:53:01.472" v="494" actId="1076"/>
          <ac:spMkLst>
            <pc:docMk/>
            <pc:sldMk cId="1740675055" sldId="307"/>
            <ac:spMk id="20" creationId="{6A366E4D-D1CA-570A-9019-07C1662BE093}"/>
          </ac:spMkLst>
        </pc:spChg>
      </pc:sldChg>
      <pc:sldChg chg="addSp delSp modSp add mod modClrScheme chgLayout">
        <pc:chgData name="Reiji KOBAYASHI" userId="34112ac1-4c34-4e4b-972a-35b76f02b083" providerId="ADAL" clId="{950616D9-88D3-4A07-B424-F9CA4E73932D}" dt="2023-05-05T15:52:42.074" v="493"/>
        <pc:sldMkLst>
          <pc:docMk/>
          <pc:sldMk cId="1922243901" sldId="308"/>
        </pc:sldMkLst>
        <pc:spChg chg="mod ord">
          <ac:chgData name="Reiji KOBAYASHI" userId="34112ac1-4c34-4e4b-972a-35b76f02b083" providerId="ADAL" clId="{950616D9-88D3-4A07-B424-F9CA4E73932D}" dt="2023-05-05T15:49:06.584" v="110" actId="700"/>
          <ac:spMkLst>
            <pc:docMk/>
            <pc:sldMk cId="1922243901" sldId="308"/>
            <ac:spMk id="2" creationId="{CB4874CE-90D3-44EC-AA1D-F9EEC044F3FB}"/>
          </ac:spMkLst>
        </pc:spChg>
        <pc:spChg chg="add del mod ord">
          <ac:chgData name="Reiji KOBAYASHI" userId="34112ac1-4c34-4e4b-972a-35b76f02b083" providerId="ADAL" clId="{950616D9-88D3-4A07-B424-F9CA4E73932D}" dt="2023-05-05T15:48:59.159" v="108" actId="700"/>
          <ac:spMkLst>
            <pc:docMk/>
            <pc:sldMk cId="1922243901" sldId="308"/>
            <ac:spMk id="3" creationId="{E7336BB1-BA3A-4827-DD5B-8D40C0EB8AFC}"/>
          </ac:spMkLst>
        </pc:spChg>
        <pc:spChg chg="add del mod ord">
          <ac:chgData name="Reiji KOBAYASHI" userId="34112ac1-4c34-4e4b-972a-35b76f02b083" providerId="ADAL" clId="{950616D9-88D3-4A07-B424-F9CA4E73932D}" dt="2023-05-05T15:49:06.584" v="110" actId="700"/>
          <ac:spMkLst>
            <pc:docMk/>
            <pc:sldMk cId="1922243901" sldId="308"/>
            <ac:spMk id="4" creationId="{1FAC8128-DDD8-C85F-D83F-359E73D1FB02}"/>
          </ac:spMkLst>
        </pc:spChg>
        <pc:spChg chg="mod">
          <ac:chgData name="Reiji KOBAYASHI" userId="34112ac1-4c34-4e4b-972a-35b76f02b083" providerId="ADAL" clId="{950616D9-88D3-4A07-B424-F9CA4E73932D}" dt="2023-05-05T15:48:15.447" v="105"/>
          <ac:spMkLst>
            <pc:docMk/>
            <pc:sldMk cId="1922243901" sldId="308"/>
            <ac:spMk id="7" creationId="{8EA452F4-34C8-4E77-B9B9-BAB59946309F}"/>
          </ac:spMkLst>
        </pc:spChg>
        <pc:spChg chg="mod">
          <ac:chgData name="Reiji KOBAYASHI" userId="34112ac1-4c34-4e4b-972a-35b76f02b083" providerId="ADAL" clId="{950616D9-88D3-4A07-B424-F9CA4E73932D}" dt="2023-05-05T15:52:42.074" v="493"/>
          <ac:spMkLst>
            <pc:docMk/>
            <pc:sldMk cId="1922243901" sldId="308"/>
            <ac:spMk id="11" creationId="{0F51FACE-86A4-4C3F-9E1B-DBD03421777D}"/>
          </ac:spMkLst>
        </pc:spChg>
        <pc:picChg chg="mod">
          <ac:chgData name="Reiji KOBAYASHI" userId="34112ac1-4c34-4e4b-972a-35b76f02b083" providerId="ADAL" clId="{950616D9-88D3-4A07-B424-F9CA4E73932D}" dt="2023-05-05T15:51:20.590" v="329" actId="14100"/>
          <ac:picMkLst>
            <pc:docMk/>
            <pc:sldMk cId="1922243901" sldId="308"/>
            <ac:picMk id="6" creationId="{67A382D1-6A9E-4245-BC89-78679A13409B}"/>
          </ac:picMkLst>
        </pc:picChg>
      </pc:sldChg>
    </pc:docChg>
  </pc:docChgLst>
  <pc:docChgLst>
    <pc:chgData name="KOBAYASHI Reiji" userId="6a7beca970407859" providerId="LiveId" clId="{B5B443B2-4507-4822-B661-841221076E2F}"/>
    <pc:docChg chg="undo custSel modSld">
      <pc:chgData name="KOBAYASHI Reiji" userId="6a7beca970407859" providerId="LiveId" clId="{B5B443B2-4507-4822-B661-841221076E2F}" dt="2021-02-14T05:47:10.203" v="136" actId="14100"/>
      <pc:docMkLst>
        <pc:docMk/>
      </pc:docMkLst>
      <pc:sldChg chg="modSp mod">
        <pc:chgData name="KOBAYASHI Reiji" userId="6a7beca970407859" providerId="LiveId" clId="{B5B443B2-4507-4822-B661-841221076E2F}" dt="2021-02-14T05:42:24.782" v="65" actId="1037"/>
        <pc:sldMkLst>
          <pc:docMk/>
          <pc:sldMk cId="4277233714" sldId="265"/>
        </pc:sldMkLst>
        <pc:spChg chg="mod">
          <ac:chgData name="KOBAYASHI Reiji" userId="6a7beca970407859" providerId="LiveId" clId="{B5B443B2-4507-4822-B661-841221076E2F}" dt="2021-02-14T05:41:48.803" v="1" actId="20577"/>
          <ac:spMkLst>
            <pc:docMk/>
            <pc:sldMk cId="4277233714" sldId="265"/>
            <ac:spMk id="5" creationId="{79E90764-4BA8-4B76-A90E-3DE3C58FCAE5}"/>
          </ac:spMkLst>
        </pc:spChg>
        <pc:spChg chg="mod">
          <ac:chgData name="KOBAYASHI Reiji" userId="6a7beca970407859" providerId="LiveId" clId="{B5B443B2-4507-4822-B661-841221076E2F}" dt="2021-02-14T05:42:24.782" v="65" actId="1037"/>
          <ac:spMkLst>
            <pc:docMk/>
            <pc:sldMk cId="4277233714" sldId="265"/>
            <ac:spMk id="36" creationId="{645AB551-FC9C-4166-B1AF-EA65B1BDAF36}"/>
          </ac:spMkLst>
        </pc:spChg>
        <pc:spChg chg="mod">
          <ac:chgData name="KOBAYASHI Reiji" userId="6a7beca970407859" providerId="LiveId" clId="{B5B443B2-4507-4822-B661-841221076E2F}" dt="2021-02-14T05:42:16.890" v="38" actId="20577"/>
          <ac:spMkLst>
            <pc:docMk/>
            <pc:sldMk cId="4277233714" sldId="265"/>
            <ac:spMk id="37" creationId="{85CC8126-D261-44C3-B6E9-D65430FFE177}"/>
          </ac:spMkLst>
        </pc:spChg>
        <pc:spChg chg="mod">
          <ac:chgData name="KOBAYASHI Reiji" userId="6a7beca970407859" providerId="LiveId" clId="{B5B443B2-4507-4822-B661-841221076E2F}" dt="2021-02-14T05:41:52.527" v="3" actId="20577"/>
          <ac:spMkLst>
            <pc:docMk/>
            <pc:sldMk cId="4277233714" sldId="265"/>
            <ac:spMk id="49" creationId="{E74FD232-6925-4005-AEB3-67546C008B20}"/>
          </ac:spMkLst>
        </pc:spChg>
        <pc:spChg chg="mod">
          <ac:chgData name="KOBAYASHI Reiji" userId="6a7beca970407859" providerId="LiveId" clId="{B5B443B2-4507-4822-B661-841221076E2F}" dt="2021-02-14T05:42:01.788" v="30" actId="1037"/>
          <ac:spMkLst>
            <pc:docMk/>
            <pc:sldMk cId="4277233714" sldId="265"/>
            <ac:spMk id="58" creationId="{87495460-B69E-4595-A970-91884BA67588}"/>
          </ac:spMkLst>
        </pc:spChg>
      </pc:sldChg>
      <pc:sldChg chg="modSp mod">
        <pc:chgData name="KOBAYASHI Reiji" userId="6a7beca970407859" providerId="LiveId" clId="{B5B443B2-4507-4822-B661-841221076E2F}" dt="2021-02-14T05:47:10.203" v="136" actId="14100"/>
        <pc:sldMkLst>
          <pc:docMk/>
          <pc:sldMk cId="1912400941" sldId="288"/>
        </pc:sldMkLst>
        <pc:spChg chg="mod">
          <ac:chgData name="KOBAYASHI Reiji" userId="6a7beca970407859" providerId="LiveId" clId="{B5B443B2-4507-4822-B661-841221076E2F}" dt="2021-02-14T05:46:46.548" v="130" actId="14100"/>
          <ac:spMkLst>
            <pc:docMk/>
            <pc:sldMk cId="1912400941" sldId="288"/>
            <ac:spMk id="9" creationId="{06FCF526-1FC7-4351-9B12-40AB36D29B42}"/>
          </ac:spMkLst>
        </pc:spChg>
        <pc:spChg chg="mod">
          <ac:chgData name="KOBAYASHI Reiji" userId="6a7beca970407859" providerId="LiveId" clId="{B5B443B2-4507-4822-B661-841221076E2F}" dt="2021-02-14T05:46:57.470" v="133" actId="1076"/>
          <ac:spMkLst>
            <pc:docMk/>
            <pc:sldMk cId="1912400941" sldId="288"/>
            <ac:spMk id="23" creationId="{6E95F953-084E-4C50-989A-0BDA22CADC04}"/>
          </ac:spMkLst>
        </pc:spChg>
        <pc:cxnChg chg="mod">
          <ac:chgData name="KOBAYASHI Reiji" userId="6a7beca970407859" providerId="LiveId" clId="{B5B443B2-4507-4822-B661-841221076E2F}" dt="2021-02-14T05:47:10.203" v="136" actId="14100"/>
          <ac:cxnSpMkLst>
            <pc:docMk/>
            <pc:sldMk cId="1912400941" sldId="288"/>
            <ac:cxnSpMk id="13" creationId="{DC5262A7-DD29-4A50-83D1-B4027C23DEE5}"/>
          </ac:cxnSpMkLst>
        </pc:cxnChg>
        <pc:cxnChg chg="mod">
          <ac:chgData name="KOBAYASHI Reiji" userId="6a7beca970407859" providerId="LiveId" clId="{B5B443B2-4507-4822-B661-841221076E2F}" dt="2021-02-14T05:47:05.490" v="135" actId="14100"/>
          <ac:cxnSpMkLst>
            <pc:docMk/>
            <pc:sldMk cId="1912400941" sldId="288"/>
            <ac:cxnSpMk id="18" creationId="{DA4CA589-8D86-41A7-AC7C-D9C978669486}"/>
          </ac:cxnSpMkLst>
        </pc:cxnChg>
        <pc:cxnChg chg="mod">
          <ac:chgData name="KOBAYASHI Reiji" userId="6a7beca970407859" providerId="LiveId" clId="{B5B443B2-4507-4822-B661-841221076E2F}" dt="2021-02-14T05:47:00.876" v="134" actId="14100"/>
          <ac:cxnSpMkLst>
            <pc:docMk/>
            <pc:sldMk cId="1912400941" sldId="288"/>
            <ac:cxnSpMk id="21" creationId="{5F6046A1-C2B3-48F5-8595-5507F6BDA131}"/>
          </ac:cxnSpMkLst>
        </pc:cxnChg>
      </pc:sldChg>
      <pc:sldChg chg="modSp mod">
        <pc:chgData name="KOBAYASHI Reiji" userId="6a7beca970407859" providerId="LiveId" clId="{B5B443B2-4507-4822-B661-841221076E2F}" dt="2021-02-14T05:46:05.528" v="125" actId="14100"/>
        <pc:sldMkLst>
          <pc:docMk/>
          <pc:sldMk cId="3887921263" sldId="302"/>
        </pc:sldMkLst>
        <pc:spChg chg="mod">
          <ac:chgData name="KOBAYASHI Reiji" userId="6a7beca970407859" providerId="LiveId" clId="{B5B443B2-4507-4822-B661-841221076E2F}" dt="2021-02-14T05:46:05.528" v="125" actId="14100"/>
          <ac:spMkLst>
            <pc:docMk/>
            <pc:sldMk cId="3887921263" sldId="302"/>
            <ac:spMk id="20" creationId="{74D6F5AB-C80B-4BF1-83F0-B8758E1AD2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F4FE467-6C24-4958-B31C-1169AEB7028F}" type="datetimeFigureOut">
              <a:rPr kumimoji="1" lang="ja-JP" altLang="en-US" smtClean="0"/>
              <a:t>2024/1/2</a:t>
            </a:fld>
            <a:endParaRPr kumimoji="1" lang="ja-JP" altLang="en-US"/>
          </a:p>
        </p:txBody>
      </p:sp>
      <p:sp>
        <p:nvSpPr>
          <p:cNvPr id="4" name="スライド イメージ プレースホルダー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2825"/>
            <a:ext cx="5510213" cy="3946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20238"/>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20238"/>
            <a:ext cx="2984500" cy="501650"/>
          </a:xfrm>
          <a:prstGeom prst="rect">
            <a:avLst/>
          </a:prstGeom>
        </p:spPr>
        <p:txBody>
          <a:bodyPr vert="horz" lIns="91440" tIns="45720" rIns="91440" bIns="45720" rtlCol="0" anchor="b"/>
          <a:lstStyle>
            <a:lvl1pPr algn="r">
              <a:defRPr sz="1200"/>
            </a:lvl1pPr>
          </a:lstStyle>
          <a:p>
            <a:fld id="{8061900F-E521-4D4E-AF1C-D2C94CB6D916}" type="slidenum">
              <a:rPr kumimoji="1" lang="ja-JP" altLang="en-US" smtClean="0"/>
              <a:t>‹#›</a:t>
            </a:fld>
            <a:endParaRPr kumimoji="1" lang="ja-JP" altLang="en-US"/>
          </a:p>
        </p:txBody>
      </p:sp>
    </p:spTree>
    <p:extLst>
      <p:ext uri="{BB962C8B-B14F-4D97-AF65-F5344CB8AC3E}">
        <p14:creationId xmlns:p14="http://schemas.microsoft.com/office/powerpoint/2010/main" val="1935374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参考：速報値と暫定値の違い</a:t>
            </a:r>
            <a:endParaRPr kumimoji="1" lang="en-US" altLang="ja-JP" dirty="0"/>
          </a:p>
          <a:p>
            <a:r>
              <a:rPr kumimoji="1" lang="en-US" altLang="ja-JP" dirty="0"/>
              <a:t>https://www.jma.go.jp/jma/kishou/know/faq/faq27.html#14</a:t>
            </a:r>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1</a:t>
            </a:fld>
            <a:endParaRPr kumimoji="1" lang="ja-JP" altLang="en-US"/>
          </a:p>
        </p:txBody>
      </p:sp>
    </p:spTree>
    <p:extLst>
      <p:ext uri="{BB962C8B-B14F-4D97-AF65-F5344CB8AC3E}">
        <p14:creationId xmlns:p14="http://schemas.microsoft.com/office/powerpoint/2010/main" val="359496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9</a:t>
            </a:fld>
            <a:endParaRPr kumimoji="1" lang="ja-JP" altLang="en-US"/>
          </a:p>
        </p:txBody>
      </p:sp>
    </p:spTree>
    <p:extLst>
      <p:ext uri="{BB962C8B-B14F-4D97-AF65-F5344CB8AC3E}">
        <p14:creationId xmlns:p14="http://schemas.microsoft.com/office/powerpoint/2010/main" val="301615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17</a:t>
            </a:fld>
            <a:endParaRPr kumimoji="1" lang="ja-JP" altLang="en-US"/>
          </a:p>
        </p:txBody>
      </p:sp>
    </p:spTree>
    <p:extLst>
      <p:ext uri="{BB962C8B-B14F-4D97-AF65-F5344CB8AC3E}">
        <p14:creationId xmlns:p14="http://schemas.microsoft.com/office/powerpoint/2010/main" val="195064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2024/1/2</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2024/1/2</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jma.go.jp/bosai/map.html#elem=info&amp;contents=tsunami"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D31F6C1E-CDF6-65AF-5A3C-4F6D2AAED36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4629152" y="1231327"/>
            <a:ext cx="4459288" cy="4859786"/>
          </a:xfrm>
          <a:prstGeom prst="rect">
            <a:avLst/>
          </a:prstGeom>
        </p:spPr>
      </p:pic>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2024</a:t>
            </a:r>
            <a:r>
              <a:rPr kumimoji="1" lang="ja-JP" altLang="en-US" dirty="0"/>
              <a:t>年</a:t>
            </a:r>
            <a:r>
              <a:rPr lang="en-US" altLang="ja-JP" dirty="0"/>
              <a:t>1</a:t>
            </a:r>
            <a:r>
              <a:rPr kumimoji="1" lang="ja-JP" altLang="en-US" dirty="0"/>
              <a:t>月</a:t>
            </a:r>
            <a:r>
              <a:rPr kumimoji="1" lang="en-US" altLang="ja-JP" dirty="0"/>
              <a:t>1</a:t>
            </a:r>
            <a:r>
              <a:rPr kumimoji="1" lang="ja-JP" altLang="en-US" dirty="0"/>
              <a:t>日能登半島</a:t>
            </a:r>
            <a:r>
              <a:rPr lang="ja-JP" altLang="en-US" dirty="0"/>
              <a:t>地震</a:t>
            </a:r>
            <a:endParaRPr kumimoji="1" lang="ja-JP" altLang="en-US" dirty="0"/>
          </a:p>
        </p:txBody>
      </p:sp>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sz="half" idx="1"/>
          </p:nvPr>
        </p:nvSpPr>
        <p:spPr>
          <a:xfrm>
            <a:off x="56155" y="1009816"/>
            <a:ext cx="4791147" cy="5359179"/>
          </a:xfrm>
        </p:spPr>
        <p:txBody>
          <a:bodyPr>
            <a:noAutofit/>
          </a:bodyPr>
          <a:lstStyle/>
          <a:p>
            <a:pPr marL="0" indent="0">
              <a:buNone/>
            </a:pPr>
            <a:r>
              <a:rPr lang="ja-JP" altLang="en-US" dirty="0"/>
              <a:t>地震概要（気象庁報道発表）</a:t>
            </a:r>
          </a:p>
          <a:p>
            <a:r>
              <a:rPr lang="en-US" altLang="ja-JP" dirty="0"/>
              <a:t>2024</a:t>
            </a:r>
            <a:r>
              <a:rPr lang="ja-JP" altLang="en-US" dirty="0"/>
              <a:t>年</a:t>
            </a:r>
            <a:r>
              <a:rPr lang="en-US" altLang="ja-JP" dirty="0"/>
              <a:t>1</a:t>
            </a:r>
            <a:r>
              <a:rPr lang="ja-JP" altLang="en-US" dirty="0"/>
              <a:t>月</a:t>
            </a:r>
            <a:r>
              <a:rPr lang="en-US" altLang="ja-JP" dirty="0"/>
              <a:t>1</a:t>
            </a:r>
            <a:r>
              <a:rPr lang="ja-JP" altLang="en-US" dirty="0"/>
              <a:t>日</a:t>
            </a:r>
            <a:r>
              <a:rPr lang="en-US" altLang="ja-JP" dirty="0"/>
              <a:t>16</a:t>
            </a:r>
            <a:r>
              <a:rPr lang="ja-JP" altLang="en-US" dirty="0"/>
              <a:t>時</a:t>
            </a:r>
            <a:r>
              <a:rPr lang="en-US" altLang="ja-JP" dirty="0"/>
              <a:t>10</a:t>
            </a:r>
            <a:r>
              <a:rPr lang="ja-JP" altLang="en-US" dirty="0"/>
              <a:t>分</a:t>
            </a:r>
          </a:p>
          <a:p>
            <a:r>
              <a:rPr lang="ja-JP" altLang="en-US" dirty="0"/>
              <a:t>マグニチュード：</a:t>
            </a:r>
            <a:r>
              <a:rPr lang="en-US" altLang="ja-JP" dirty="0"/>
              <a:t>7.6</a:t>
            </a:r>
            <a:r>
              <a:rPr lang="ja-JP" altLang="en-US" dirty="0"/>
              <a:t>（暫定値）</a:t>
            </a:r>
            <a:endParaRPr lang="en-US" altLang="ja-JP" dirty="0"/>
          </a:p>
          <a:p>
            <a:r>
              <a:rPr lang="ja-JP" altLang="en-US" dirty="0"/>
              <a:t>震源の深さ：</a:t>
            </a:r>
            <a:r>
              <a:rPr lang="en-US" altLang="ja-JP" dirty="0"/>
              <a:t>16 km</a:t>
            </a:r>
            <a:r>
              <a:rPr lang="ja-JP" altLang="en-US" dirty="0"/>
              <a:t>（暫定値）</a:t>
            </a:r>
            <a:endParaRPr lang="en-US" altLang="ja-JP" dirty="0"/>
          </a:p>
          <a:p>
            <a:r>
              <a:rPr lang="ja-JP" altLang="en-US" dirty="0"/>
              <a:t>最大震度： </a:t>
            </a:r>
            <a:r>
              <a:rPr lang="en-US" altLang="ja-JP" dirty="0"/>
              <a:t>7</a:t>
            </a:r>
            <a:r>
              <a:rPr lang="ja-JP" altLang="en-US" dirty="0"/>
              <a:t>（石川県志賀町（しかまち） ）</a:t>
            </a:r>
            <a:endParaRPr lang="en-US" altLang="ja-JP" dirty="0"/>
          </a:p>
          <a:p>
            <a:endParaRPr lang="ja-JP" altLang="en-US" dirty="0"/>
          </a:p>
          <a:p>
            <a:pPr marL="0" indent="0">
              <a:buNone/>
            </a:pPr>
            <a:r>
              <a:rPr lang="ja-JP" altLang="en-US" dirty="0"/>
              <a:t>主な被害</a:t>
            </a:r>
            <a:endParaRPr lang="en-US" altLang="ja-JP" dirty="0"/>
          </a:p>
          <a:p>
            <a:pPr marL="0" indent="0">
              <a:buNone/>
            </a:pPr>
            <a:r>
              <a:rPr lang="ja-JP" altLang="en-US" dirty="0"/>
              <a:t>（報道、消防庁資料より）</a:t>
            </a:r>
          </a:p>
          <a:p>
            <a:r>
              <a:rPr lang="ja-JP" altLang="en-US" dirty="0"/>
              <a:t>死者</a:t>
            </a:r>
            <a:r>
              <a:rPr lang="en-US" altLang="ja-JP" dirty="0"/>
              <a:t>6</a:t>
            </a:r>
            <a:r>
              <a:rPr lang="ja-JP" altLang="en-US" dirty="0"/>
              <a:t>人</a:t>
            </a:r>
            <a:endParaRPr lang="en-US" altLang="ja-JP" dirty="0"/>
          </a:p>
          <a:p>
            <a:r>
              <a:rPr lang="ja-JP" altLang="en-US" dirty="0"/>
              <a:t>建物倒壊、火災、道路寸断、停電など</a:t>
            </a:r>
            <a:endParaRPr lang="en-US" altLang="ja-JP" dirty="0"/>
          </a:p>
          <a:p>
            <a:endParaRPr lang="en-US" altLang="ja-JP" dirty="0"/>
          </a:p>
          <a:p>
            <a:pPr marL="0" indent="0">
              <a:buNone/>
            </a:pPr>
            <a:endParaRPr kumimoji="1" lang="ja-JP" altLang="en-US" dirty="0"/>
          </a:p>
        </p:txBody>
      </p:sp>
      <p:sp>
        <p:nvSpPr>
          <p:cNvPr id="16" name="正方形/長方形 15">
            <a:extLst>
              <a:ext uri="{FF2B5EF4-FFF2-40B4-BE49-F238E27FC236}">
                <a16:creationId xmlns:a16="http://schemas.microsoft.com/office/drawing/2014/main" id="{9ED92C14-DBB9-4B05-828F-A257864F3363}"/>
              </a:ext>
            </a:extLst>
          </p:cNvPr>
          <p:cNvSpPr/>
          <p:nvPr/>
        </p:nvSpPr>
        <p:spPr>
          <a:xfrm>
            <a:off x="4700482" y="658735"/>
            <a:ext cx="4387362" cy="584775"/>
          </a:xfrm>
          <a:prstGeom prst="rect">
            <a:avLst/>
          </a:prstGeom>
        </p:spPr>
        <p:txBody>
          <a:bodyPr wrap="square">
            <a:spAutoFit/>
          </a:bodyPr>
          <a:lstStyle/>
          <a:p>
            <a:r>
              <a:rPr lang="ja-JP" altLang="en-US" sz="1600" dirty="0">
                <a:latin typeface="ＭＳＰゴシック"/>
              </a:rPr>
              <a:t>令和６年１月１日</a:t>
            </a:r>
            <a:r>
              <a:rPr lang="en-US" altLang="ja-JP" sz="1600" dirty="0">
                <a:latin typeface="ＭＳＰゴシック"/>
              </a:rPr>
              <a:t>16</a:t>
            </a:r>
            <a:r>
              <a:rPr lang="ja-JP" altLang="en-US" sz="1600" dirty="0">
                <a:latin typeface="ＭＳＰゴシック"/>
              </a:rPr>
              <a:t>時</a:t>
            </a:r>
            <a:r>
              <a:rPr lang="en-US" altLang="ja-JP" sz="1600" dirty="0">
                <a:latin typeface="ＭＳＰゴシック"/>
              </a:rPr>
              <a:t>10</a:t>
            </a:r>
            <a:r>
              <a:rPr lang="ja-JP" altLang="en-US" sz="1600" dirty="0">
                <a:latin typeface="ＭＳＰゴシック"/>
              </a:rPr>
              <a:t>分頃の石川県能登地方の地震について（気象庁</a:t>
            </a:r>
            <a:r>
              <a:rPr lang="en-US" altLang="ja-JP" sz="1600" dirty="0">
                <a:latin typeface="ＭＳＰゴシック"/>
              </a:rPr>
              <a:t>, 2024</a:t>
            </a:r>
            <a:r>
              <a:rPr lang="ja-JP" altLang="en-US" sz="1600" dirty="0">
                <a:latin typeface="ＭＳＰゴシック"/>
              </a:rPr>
              <a:t>）に加筆</a:t>
            </a:r>
            <a:endParaRPr lang="ja-JP" altLang="en-US" sz="1600" dirty="0"/>
          </a:p>
        </p:txBody>
      </p:sp>
      <p:sp>
        <p:nvSpPr>
          <p:cNvPr id="29" name="正方形/長方形 28">
            <a:extLst>
              <a:ext uri="{FF2B5EF4-FFF2-40B4-BE49-F238E27FC236}">
                <a16:creationId xmlns:a16="http://schemas.microsoft.com/office/drawing/2014/main" id="{ABAD6DA9-AB06-4A1E-BA9D-EAF0AE070006}"/>
              </a:ext>
            </a:extLst>
          </p:cNvPr>
          <p:cNvSpPr/>
          <p:nvPr/>
        </p:nvSpPr>
        <p:spPr>
          <a:xfrm>
            <a:off x="7191392" y="2435417"/>
            <a:ext cx="697627" cy="400110"/>
          </a:xfrm>
          <a:prstGeom prst="rect">
            <a:avLst/>
          </a:prstGeom>
        </p:spPr>
        <p:txBody>
          <a:bodyPr wrap="none">
            <a:spAutoFit/>
          </a:bodyPr>
          <a:lstStyle/>
          <a:p>
            <a:r>
              <a:rPr lang="ja-JP" altLang="en-US" sz="2000" dirty="0"/>
              <a:t>震央</a:t>
            </a:r>
            <a:endParaRPr lang="en-US" altLang="ja-JP" sz="2000" dirty="0"/>
          </a:p>
        </p:txBody>
      </p:sp>
      <p:sp>
        <p:nvSpPr>
          <p:cNvPr id="15" name="テキスト ボックス 14">
            <a:extLst>
              <a:ext uri="{FF2B5EF4-FFF2-40B4-BE49-F238E27FC236}">
                <a16:creationId xmlns:a16="http://schemas.microsoft.com/office/drawing/2014/main" id="{45DBA688-67AE-42CC-956D-EEC867FE170A}"/>
              </a:ext>
            </a:extLst>
          </p:cNvPr>
          <p:cNvSpPr txBox="1"/>
          <p:nvPr/>
        </p:nvSpPr>
        <p:spPr>
          <a:xfrm>
            <a:off x="5275477" y="6292737"/>
            <a:ext cx="1828800" cy="369332"/>
          </a:xfrm>
          <a:prstGeom prst="rect">
            <a:avLst/>
          </a:prstGeom>
          <a:noFill/>
        </p:spPr>
        <p:txBody>
          <a:bodyPr wrap="square">
            <a:spAutoFit/>
          </a:bodyPr>
          <a:lstStyle/>
          <a:p>
            <a:r>
              <a:rPr lang="ja-JP" altLang="en-US" dirty="0"/>
              <a:t>志賀（しか）町</a:t>
            </a:r>
          </a:p>
        </p:txBody>
      </p:sp>
      <p:cxnSp>
        <p:nvCxnSpPr>
          <p:cNvPr id="24" name="直線コネクタ 23">
            <a:extLst>
              <a:ext uri="{FF2B5EF4-FFF2-40B4-BE49-F238E27FC236}">
                <a16:creationId xmlns:a16="http://schemas.microsoft.com/office/drawing/2014/main" id="{2E7504B1-46F8-47FD-AE00-C28B380F6AA6}"/>
              </a:ext>
            </a:extLst>
          </p:cNvPr>
          <p:cNvCxnSpPr>
            <a:cxnSpLocks/>
            <a:endCxn id="15" idx="0"/>
          </p:cNvCxnSpPr>
          <p:nvPr/>
        </p:nvCxnSpPr>
        <p:spPr>
          <a:xfrm>
            <a:off x="5996402" y="4119716"/>
            <a:ext cx="193475" cy="21730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余震活動（同日</a:t>
            </a:r>
            <a:r>
              <a:rPr kumimoji="1" lang="en-US" altLang="ja-JP" dirty="0"/>
              <a:t>19:50</a:t>
            </a:r>
            <a:r>
              <a:rPr kumimoji="1" lang="ja-JP" altLang="en-US" dirty="0"/>
              <a:t>まで）</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2" y="648100"/>
            <a:ext cx="8927691" cy="863763"/>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sp>
        <p:nvSpPr>
          <p:cNvPr id="12" name="テキスト ボックス 11">
            <a:extLst>
              <a:ext uri="{FF2B5EF4-FFF2-40B4-BE49-F238E27FC236}">
                <a16:creationId xmlns:a16="http://schemas.microsoft.com/office/drawing/2014/main" id="{B67158F2-28B2-5893-C9FD-1C8A20EC12A9}"/>
              </a:ext>
            </a:extLst>
          </p:cNvPr>
          <p:cNvSpPr txBox="1"/>
          <p:nvPr/>
        </p:nvSpPr>
        <p:spPr>
          <a:xfrm>
            <a:off x="175324" y="5954111"/>
            <a:ext cx="4396676" cy="646331"/>
          </a:xfrm>
          <a:prstGeom prst="rect">
            <a:avLst/>
          </a:prstGeom>
          <a:noFill/>
        </p:spPr>
        <p:txBody>
          <a:bodyPr wrap="square">
            <a:spAutoFit/>
          </a:bodyPr>
          <a:lstStyle/>
          <a:p>
            <a:r>
              <a:rPr lang="ja-JP" altLang="en-US" dirty="0"/>
              <a:t>赤色：</a:t>
            </a:r>
            <a:r>
              <a:rPr lang="en-US" altLang="ja-JP" dirty="0"/>
              <a:t>16:06</a:t>
            </a:r>
            <a:r>
              <a:rPr lang="ja-JP" altLang="en-US" dirty="0"/>
              <a:t>の地震より後に発生した地震</a:t>
            </a:r>
            <a:endParaRPr lang="en-US" altLang="ja-JP" dirty="0"/>
          </a:p>
          <a:p>
            <a:r>
              <a:rPr lang="ja-JP" altLang="en-US" dirty="0"/>
              <a:t>灰色：</a:t>
            </a:r>
            <a:r>
              <a:rPr lang="en-US" altLang="ja-JP" dirty="0"/>
              <a:t>16:06</a:t>
            </a:r>
            <a:r>
              <a:rPr lang="ja-JP" altLang="en-US" dirty="0"/>
              <a:t>の地震より前に発生した地震</a:t>
            </a:r>
          </a:p>
        </p:txBody>
      </p:sp>
      <p:sp>
        <p:nvSpPr>
          <p:cNvPr id="3" name="正方形/長方形 2">
            <a:extLst>
              <a:ext uri="{FF2B5EF4-FFF2-40B4-BE49-F238E27FC236}">
                <a16:creationId xmlns:a16="http://schemas.microsoft.com/office/drawing/2014/main" id="{0F68E957-B10B-3A40-0D8D-884B111E7869}"/>
              </a:ext>
            </a:extLst>
          </p:cNvPr>
          <p:cNvSpPr/>
          <p:nvPr/>
        </p:nvSpPr>
        <p:spPr>
          <a:xfrm>
            <a:off x="4463843" y="1701967"/>
            <a:ext cx="4387362" cy="584775"/>
          </a:xfrm>
          <a:prstGeom prst="rect">
            <a:avLst/>
          </a:prstGeom>
        </p:spPr>
        <p:txBody>
          <a:bodyPr wrap="square">
            <a:spAutoFit/>
          </a:bodyPr>
          <a:lstStyle/>
          <a:p>
            <a:r>
              <a:rPr lang="ja-JP" altLang="en-US" sz="1600" dirty="0">
                <a:latin typeface="ＭＳＰゴシック"/>
              </a:rPr>
              <a:t>「令和</a:t>
            </a:r>
            <a:r>
              <a:rPr lang="en-US" altLang="ja-JP" sz="1600" dirty="0">
                <a:latin typeface="ＭＳＰゴシック"/>
              </a:rPr>
              <a:t>6</a:t>
            </a:r>
            <a:r>
              <a:rPr lang="ja-JP" altLang="en-US" sz="1600" dirty="0">
                <a:latin typeface="ＭＳＰゴシック"/>
              </a:rPr>
              <a:t>年能登半島地震」について（第３報）（気象庁</a:t>
            </a:r>
            <a:r>
              <a:rPr lang="en-US" altLang="ja-JP" sz="1600" dirty="0">
                <a:latin typeface="ＭＳＰゴシック"/>
              </a:rPr>
              <a:t>, 2023</a:t>
            </a:r>
            <a:r>
              <a:rPr lang="ja-JP" altLang="en-US" sz="1600" dirty="0">
                <a:latin typeface="ＭＳＰゴシック"/>
              </a:rPr>
              <a:t>）に加筆</a:t>
            </a:r>
            <a:endParaRPr lang="ja-JP" altLang="en-US" sz="1600" dirty="0"/>
          </a:p>
        </p:txBody>
      </p:sp>
      <p:pic>
        <p:nvPicPr>
          <p:cNvPr id="5" name="図 4">
            <a:extLst>
              <a:ext uri="{FF2B5EF4-FFF2-40B4-BE49-F238E27FC236}">
                <a16:creationId xmlns:a16="http://schemas.microsoft.com/office/drawing/2014/main" id="{CE29CFA1-8335-B428-3649-80496280BE0C}"/>
              </a:ext>
            </a:extLst>
          </p:cNvPr>
          <p:cNvPicPr>
            <a:picLocks noChangeAspect="1"/>
          </p:cNvPicPr>
          <p:nvPr/>
        </p:nvPicPr>
        <p:blipFill>
          <a:blip r:embed="rId2"/>
          <a:stretch>
            <a:fillRect/>
          </a:stretch>
        </p:blipFill>
        <p:spPr>
          <a:xfrm>
            <a:off x="172453" y="1812492"/>
            <a:ext cx="4183128" cy="3926645"/>
          </a:xfrm>
          <a:prstGeom prst="rect">
            <a:avLst/>
          </a:prstGeom>
        </p:spPr>
      </p:pic>
      <p:pic>
        <p:nvPicPr>
          <p:cNvPr id="8" name="図 7">
            <a:extLst>
              <a:ext uri="{FF2B5EF4-FFF2-40B4-BE49-F238E27FC236}">
                <a16:creationId xmlns:a16="http://schemas.microsoft.com/office/drawing/2014/main" id="{439789E2-6F1E-8675-9E8D-9D7CF64A33F5}"/>
              </a:ext>
            </a:extLst>
          </p:cNvPr>
          <p:cNvPicPr>
            <a:picLocks noChangeAspect="1"/>
          </p:cNvPicPr>
          <p:nvPr/>
        </p:nvPicPr>
        <p:blipFill>
          <a:blip r:embed="rId3"/>
          <a:stretch>
            <a:fillRect/>
          </a:stretch>
        </p:blipFill>
        <p:spPr>
          <a:xfrm>
            <a:off x="4545809" y="2501716"/>
            <a:ext cx="4381880" cy="2895851"/>
          </a:xfrm>
          <a:prstGeom prst="rect">
            <a:avLst/>
          </a:prstGeom>
        </p:spPr>
      </p:pic>
      <p:sp>
        <p:nvSpPr>
          <p:cNvPr id="10" name="テキスト ボックス 9">
            <a:extLst>
              <a:ext uri="{FF2B5EF4-FFF2-40B4-BE49-F238E27FC236}">
                <a16:creationId xmlns:a16="http://schemas.microsoft.com/office/drawing/2014/main" id="{BF3620C6-0626-C1C0-7532-9A2675C1D9E6}"/>
              </a:ext>
            </a:extLst>
          </p:cNvPr>
          <p:cNvSpPr txBox="1"/>
          <p:nvPr/>
        </p:nvSpPr>
        <p:spPr>
          <a:xfrm>
            <a:off x="4788421" y="5456520"/>
            <a:ext cx="4062784" cy="1146661"/>
          </a:xfrm>
          <a:prstGeom prst="rect">
            <a:avLst/>
          </a:prstGeom>
          <a:noFill/>
        </p:spPr>
        <p:txBody>
          <a:bodyPr wrap="square">
            <a:spAutoFit/>
          </a:bodyPr>
          <a:lstStyle/>
          <a:p>
            <a:pPr>
              <a:lnSpc>
                <a:spcPct val="130000"/>
              </a:lnSpc>
            </a:pPr>
            <a:r>
              <a:rPr lang="ja-JP" altLang="en-US" sz="1800" dirty="0"/>
              <a:t>過去</a:t>
            </a:r>
            <a:r>
              <a:rPr lang="en-US" altLang="ja-JP" sz="1800" dirty="0"/>
              <a:t>3</a:t>
            </a:r>
            <a:r>
              <a:rPr lang="ja-JP" altLang="en-US" sz="1800" dirty="0"/>
              <a:t>年間の群発地震活動の領域にくらべ、より広い範囲で地震が起こっている。</a:t>
            </a:r>
          </a:p>
        </p:txBody>
      </p:sp>
      <p:sp>
        <p:nvSpPr>
          <p:cNvPr id="17" name="テキスト ボックス 16">
            <a:extLst>
              <a:ext uri="{FF2B5EF4-FFF2-40B4-BE49-F238E27FC236}">
                <a16:creationId xmlns:a16="http://schemas.microsoft.com/office/drawing/2014/main" id="{E09B5047-0EFF-D4C7-BD6C-A70796619DB5}"/>
              </a:ext>
            </a:extLst>
          </p:cNvPr>
          <p:cNvSpPr txBox="1"/>
          <p:nvPr/>
        </p:nvSpPr>
        <p:spPr>
          <a:xfrm>
            <a:off x="2645581" y="3117051"/>
            <a:ext cx="320791" cy="461665"/>
          </a:xfrm>
          <a:prstGeom prst="rect">
            <a:avLst/>
          </a:prstGeom>
          <a:solidFill>
            <a:schemeClr val="bg1">
              <a:alpha val="97000"/>
            </a:schemeClr>
          </a:solidFill>
        </p:spPr>
        <p:txBody>
          <a:bodyPr wrap="square" rtlCol="0">
            <a:spAutoFit/>
          </a:bodyPr>
          <a:lstStyle/>
          <a:p>
            <a:r>
              <a:rPr kumimoji="1" lang="en-US" altLang="ja-JP" sz="2400" dirty="0"/>
              <a:t>A</a:t>
            </a:r>
            <a:endParaRPr kumimoji="1" lang="ja-JP" altLang="en-US" sz="2400" dirty="0"/>
          </a:p>
        </p:txBody>
      </p:sp>
      <p:sp>
        <p:nvSpPr>
          <p:cNvPr id="19" name="テキスト ボックス 18">
            <a:extLst>
              <a:ext uri="{FF2B5EF4-FFF2-40B4-BE49-F238E27FC236}">
                <a16:creationId xmlns:a16="http://schemas.microsoft.com/office/drawing/2014/main" id="{302E2007-308A-BAAD-300A-22B0E84DD08B}"/>
              </a:ext>
            </a:extLst>
          </p:cNvPr>
          <p:cNvSpPr txBox="1"/>
          <p:nvPr/>
        </p:nvSpPr>
        <p:spPr>
          <a:xfrm>
            <a:off x="1028892" y="4143957"/>
            <a:ext cx="289368" cy="461665"/>
          </a:xfrm>
          <a:prstGeom prst="rect">
            <a:avLst/>
          </a:prstGeom>
          <a:solidFill>
            <a:schemeClr val="bg1">
              <a:alpha val="97000"/>
            </a:schemeClr>
          </a:solidFill>
        </p:spPr>
        <p:txBody>
          <a:bodyPr wrap="square">
            <a:spAutoFit/>
          </a:bodyPr>
          <a:lstStyle/>
          <a:p>
            <a:r>
              <a:rPr kumimoji="1" lang="en-US" altLang="ja-JP" sz="2400" dirty="0"/>
              <a:t>B</a:t>
            </a:r>
            <a:endParaRPr kumimoji="1" lang="ja-JP" altLang="en-US" sz="2400" dirty="0"/>
          </a:p>
        </p:txBody>
      </p:sp>
      <p:sp>
        <p:nvSpPr>
          <p:cNvPr id="20" name="テキスト ボックス 19">
            <a:extLst>
              <a:ext uri="{FF2B5EF4-FFF2-40B4-BE49-F238E27FC236}">
                <a16:creationId xmlns:a16="http://schemas.microsoft.com/office/drawing/2014/main" id="{9DD177B5-7F8A-6A86-0C02-97816722961D}"/>
              </a:ext>
            </a:extLst>
          </p:cNvPr>
          <p:cNvSpPr txBox="1"/>
          <p:nvPr/>
        </p:nvSpPr>
        <p:spPr>
          <a:xfrm>
            <a:off x="4386061" y="4913951"/>
            <a:ext cx="289368" cy="461665"/>
          </a:xfrm>
          <a:prstGeom prst="rect">
            <a:avLst/>
          </a:prstGeom>
          <a:solidFill>
            <a:schemeClr val="bg1">
              <a:alpha val="97000"/>
            </a:schemeClr>
          </a:solidFill>
        </p:spPr>
        <p:txBody>
          <a:bodyPr wrap="square">
            <a:spAutoFit/>
          </a:bodyPr>
          <a:lstStyle/>
          <a:p>
            <a:r>
              <a:rPr kumimoji="1" lang="en-US" altLang="ja-JP" sz="2400" dirty="0"/>
              <a:t>B</a:t>
            </a:r>
            <a:endParaRPr kumimoji="1" lang="ja-JP" altLang="en-US" sz="2400" dirty="0"/>
          </a:p>
        </p:txBody>
      </p:sp>
      <p:sp>
        <p:nvSpPr>
          <p:cNvPr id="21" name="テキスト ボックス 20">
            <a:extLst>
              <a:ext uri="{FF2B5EF4-FFF2-40B4-BE49-F238E27FC236}">
                <a16:creationId xmlns:a16="http://schemas.microsoft.com/office/drawing/2014/main" id="{B24D5893-F632-B3AF-7A9F-D1184579DCF0}"/>
              </a:ext>
            </a:extLst>
          </p:cNvPr>
          <p:cNvSpPr txBox="1"/>
          <p:nvPr/>
        </p:nvSpPr>
        <p:spPr>
          <a:xfrm>
            <a:off x="4360108" y="2634404"/>
            <a:ext cx="320791" cy="461665"/>
          </a:xfrm>
          <a:prstGeom prst="rect">
            <a:avLst/>
          </a:prstGeom>
          <a:solidFill>
            <a:schemeClr val="bg1">
              <a:alpha val="97000"/>
            </a:schemeClr>
          </a:solidFill>
        </p:spPr>
        <p:txBody>
          <a:bodyPr wrap="square" rtlCol="0">
            <a:spAutoFit/>
          </a:bodyPr>
          <a:lstStyle/>
          <a:p>
            <a:r>
              <a:rPr kumimoji="1" lang="en-US" altLang="ja-JP" sz="2400" dirty="0"/>
              <a:t>A</a:t>
            </a:r>
            <a:endParaRPr kumimoji="1" lang="ja-JP" altLang="en-US" sz="2400" dirty="0"/>
          </a:p>
        </p:txBody>
      </p:sp>
      <p:cxnSp>
        <p:nvCxnSpPr>
          <p:cNvPr id="23" name="直線コネクタ 22">
            <a:extLst>
              <a:ext uri="{FF2B5EF4-FFF2-40B4-BE49-F238E27FC236}">
                <a16:creationId xmlns:a16="http://schemas.microsoft.com/office/drawing/2014/main" id="{F5E67551-5F69-F04B-567C-9533CC9B34A3}"/>
              </a:ext>
            </a:extLst>
          </p:cNvPr>
          <p:cNvCxnSpPr>
            <a:cxnSpLocks/>
          </p:cNvCxnSpPr>
          <p:nvPr/>
        </p:nvCxnSpPr>
        <p:spPr>
          <a:xfrm>
            <a:off x="4831080" y="2849996"/>
            <a:ext cx="0" cy="23763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6307D83-CF27-A58D-5733-44C2F00994FF}"/>
              </a:ext>
            </a:extLst>
          </p:cNvPr>
          <p:cNvCxnSpPr>
            <a:cxnSpLocks/>
          </p:cNvCxnSpPr>
          <p:nvPr/>
        </p:nvCxnSpPr>
        <p:spPr>
          <a:xfrm flipH="1">
            <a:off x="1318260" y="3510116"/>
            <a:ext cx="1592088" cy="9247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15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5D595B9-DEC2-44DF-9D06-9A974BA0F0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4587" y="949147"/>
            <a:ext cx="8457371" cy="5939261"/>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sp>
        <p:nvSpPr>
          <p:cNvPr id="5" name="正方形/長方形 4">
            <a:extLst>
              <a:ext uri="{FF2B5EF4-FFF2-40B4-BE49-F238E27FC236}">
                <a16:creationId xmlns:a16="http://schemas.microsoft.com/office/drawing/2014/main" id="{66D6293C-B81F-40E5-9753-F6FDD776682A}"/>
              </a:ext>
            </a:extLst>
          </p:cNvPr>
          <p:cNvSpPr/>
          <p:nvPr/>
        </p:nvSpPr>
        <p:spPr>
          <a:xfrm>
            <a:off x="1873651" y="32977"/>
            <a:ext cx="7236289" cy="954107"/>
          </a:xfrm>
          <a:prstGeom prst="rect">
            <a:avLst/>
          </a:prstGeom>
        </p:spPr>
        <p:txBody>
          <a:bodyPr wrap="square">
            <a:spAutoFit/>
          </a:bodyPr>
          <a:lstStyle/>
          <a:p>
            <a:r>
              <a:rPr kumimoji="1" lang="ja-JP" altLang="en-US" sz="1400" dirty="0"/>
              <a:t>防災科学技術研究所</a:t>
            </a:r>
            <a:r>
              <a:rPr kumimoji="1" lang="en-US" altLang="ja-JP" sz="1400" dirty="0"/>
              <a:t>K-NET</a:t>
            </a:r>
            <a:r>
              <a:rPr kumimoji="1" lang="ja-JP" altLang="en-US" sz="1400" dirty="0"/>
              <a:t>の波形記録を震央距離で並べたもの。左が上下成分で</a:t>
            </a:r>
            <a:r>
              <a:rPr kumimoji="1" lang="en-US" altLang="ja-JP" sz="1400" dirty="0"/>
              <a:t>P</a:t>
            </a:r>
            <a:r>
              <a:rPr kumimoji="1" lang="ja-JP" altLang="en-US" sz="1400" dirty="0"/>
              <a:t>波が見えやすく、右が水平成分（のうちの南北成分）で</a:t>
            </a:r>
            <a:r>
              <a:rPr kumimoji="1" lang="en-US" altLang="ja-JP" sz="1400" dirty="0"/>
              <a:t>S</a:t>
            </a:r>
            <a:r>
              <a:rPr kumimoji="1" lang="ja-JP" altLang="en-US" sz="1400" dirty="0"/>
              <a:t>波が見えやすい。</a:t>
            </a:r>
            <a:r>
              <a:rPr kumimoji="1" lang="en-US" altLang="ja-JP" sz="1400" dirty="0"/>
              <a:t>P</a:t>
            </a:r>
            <a:r>
              <a:rPr kumimoji="1" lang="ja-JP" altLang="en-US" sz="1400" dirty="0"/>
              <a:t>波と</a:t>
            </a:r>
            <a:r>
              <a:rPr kumimoji="1" lang="en-US" altLang="ja-JP" sz="1400" dirty="0"/>
              <a:t>S</a:t>
            </a:r>
            <a:r>
              <a:rPr kumimoji="1" lang="ja-JP" altLang="en-US" sz="1400" dirty="0"/>
              <a:t>波とでの伝播速度の違いが分かる。／今回の地震では、十数秒後にもう</a:t>
            </a:r>
            <a:r>
              <a:rPr kumimoji="1" lang="en-US" altLang="ja-JP" sz="1400" dirty="0"/>
              <a:t>1</a:t>
            </a:r>
            <a:r>
              <a:rPr kumimoji="1" lang="ja-JP" altLang="en-US" sz="1400" dirty="0"/>
              <a:t>つのより大きな波群があるように見える（破線）が、今後の分析が必要。</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525171" y="2849225"/>
            <a:ext cx="696959" cy="461665"/>
          </a:xfrm>
          <a:prstGeom prst="rect">
            <a:avLst/>
          </a:prstGeom>
          <a:solidFill>
            <a:schemeClr val="bg1"/>
          </a:solidFill>
        </p:spPr>
        <p:txBody>
          <a:bodyPr wrap="square" rtlCol="0">
            <a:spAutoFit/>
          </a:bodyPr>
          <a:lstStyle/>
          <a:p>
            <a:r>
              <a:rPr kumimoji="1" lang="en-US" altLang="ja-JP" sz="2400" dirty="0">
                <a:solidFill>
                  <a:srgbClr val="C00000"/>
                </a:solidFill>
              </a:rPr>
              <a:t>P</a:t>
            </a:r>
            <a:r>
              <a:rPr kumimoji="1" lang="ja-JP" altLang="en-US" sz="2400"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494692" y="1631373"/>
            <a:ext cx="1123817" cy="4277480"/>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323766" y="1318519"/>
            <a:ext cx="680225" cy="461665"/>
          </a:xfrm>
          <a:prstGeom prst="rect">
            <a:avLst/>
          </a:prstGeom>
          <a:solidFill>
            <a:schemeClr val="bg1"/>
          </a:solidFill>
        </p:spPr>
        <p:txBody>
          <a:bodyPr wrap="square" rtlCol="0">
            <a:spAutoFit/>
          </a:bodyPr>
          <a:lstStyle/>
          <a:p>
            <a:r>
              <a:rPr kumimoji="1" lang="en-US" altLang="ja-JP" sz="2400" dirty="0">
                <a:solidFill>
                  <a:srgbClr val="C00000"/>
                </a:solidFill>
              </a:rPr>
              <a:t>S</a:t>
            </a:r>
            <a:r>
              <a:rPr kumimoji="1" lang="ja-JP" altLang="en-US" sz="2400"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407269" y="1549351"/>
            <a:ext cx="1987062" cy="4359502"/>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BE5D3CBD-5382-1BDA-9A63-2C2995609EC8}"/>
              </a:ext>
            </a:extLst>
          </p:cNvPr>
          <p:cNvCxnSpPr>
            <a:cxnSpLocks/>
          </p:cNvCxnSpPr>
          <p:nvPr/>
        </p:nvCxnSpPr>
        <p:spPr>
          <a:xfrm flipV="1">
            <a:off x="1938654" y="1631373"/>
            <a:ext cx="1123817" cy="4277480"/>
          </a:xfrm>
          <a:prstGeom prst="line">
            <a:avLst/>
          </a:prstGeom>
          <a:ln w="38100">
            <a:solidFill>
              <a:srgbClr val="C00000"/>
            </a:solidFill>
            <a:prstDash val="dash"/>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DDB19A10-D592-006B-D9C3-6C3C52F3E18A}"/>
              </a:ext>
            </a:extLst>
          </p:cNvPr>
          <p:cNvCxnSpPr>
            <a:cxnSpLocks/>
          </p:cNvCxnSpPr>
          <p:nvPr/>
        </p:nvCxnSpPr>
        <p:spPr>
          <a:xfrm flipV="1">
            <a:off x="5841399" y="1549351"/>
            <a:ext cx="1987062" cy="4359502"/>
          </a:xfrm>
          <a:prstGeom prst="line">
            <a:avLst/>
          </a:prstGeom>
          <a:ln w="38100">
            <a:solidFill>
              <a:srgbClr val="C00000"/>
            </a:solidFill>
            <a:prstDash val="dash"/>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683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https://www.hinet.bosai.go.jp/AQUA/max_amp.php?y=2024&amp;m=01</a:t>
            </a:r>
            <a:endParaRPr kumimoji="1" lang="ja-JP" altLang="en-US" sz="1600" dirty="0"/>
          </a:p>
        </p:txBody>
      </p:sp>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pic>
        <p:nvPicPr>
          <p:cNvPr id="9" name="図 8">
            <a:extLst>
              <a:ext uri="{FF2B5EF4-FFF2-40B4-BE49-F238E27FC236}">
                <a16:creationId xmlns:a16="http://schemas.microsoft.com/office/drawing/2014/main" id="{00DE3D6F-E140-4030-A763-73DE1C1FFC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9408" y="1636553"/>
            <a:ext cx="3419475" cy="4600575"/>
          </a:xfrm>
          <a:prstGeom prst="rect">
            <a:avLst/>
          </a:prstGeom>
        </p:spPr>
      </p:pic>
      <p:pic>
        <p:nvPicPr>
          <p:cNvPr id="5" name="20240101160608">
            <a:hlinkClick r:id="" action="ppaction://media"/>
            <a:extLst>
              <a:ext uri="{FF2B5EF4-FFF2-40B4-BE49-F238E27FC236}">
                <a16:creationId xmlns:a16="http://schemas.microsoft.com/office/drawing/2014/main" id="{8FD64259-1A4D-07CF-EDC2-6D1AFF47A67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043155" y="1653033"/>
            <a:ext cx="3419475" cy="4584094"/>
          </a:xfrm>
          <a:prstGeom prst="rect">
            <a:avLst/>
          </a:prstGeom>
        </p:spPr>
      </p:pic>
      <p:sp>
        <p:nvSpPr>
          <p:cNvPr id="11" name="楕円 10">
            <a:extLst>
              <a:ext uri="{FF2B5EF4-FFF2-40B4-BE49-F238E27FC236}">
                <a16:creationId xmlns:a16="http://schemas.microsoft.com/office/drawing/2014/main" id="{B6ED47A4-4CF7-4674-A1E4-4951B488EE53}"/>
              </a:ext>
            </a:extLst>
          </p:cNvPr>
          <p:cNvSpPr/>
          <p:nvPr/>
        </p:nvSpPr>
        <p:spPr>
          <a:xfrm>
            <a:off x="4786504" y="5707053"/>
            <a:ext cx="942312" cy="832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7C6518B6-BFAD-9970-390B-7528278F1C7F}"/>
              </a:ext>
            </a:extLst>
          </p:cNvPr>
          <p:cNvSpPr txBox="1"/>
          <p:nvPr/>
        </p:nvSpPr>
        <p:spPr>
          <a:xfrm>
            <a:off x="520250" y="1603832"/>
            <a:ext cx="8103500" cy="646331"/>
          </a:xfrm>
          <a:prstGeom prst="rect">
            <a:avLst/>
          </a:prstGeom>
          <a:solidFill>
            <a:schemeClr val="bg1"/>
          </a:solidFill>
          <a:ln>
            <a:solidFill>
              <a:schemeClr val="tx1"/>
            </a:solidFill>
          </a:ln>
        </p:spPr>
        <p:txBody>
          <a:bodyPr wrap="none" rtlCol="0">
            <a:spAutoFit/>
          </a:bodyPr>
          <a:lstStyle/>
          <a:p>
            <a:r>
              <a:rPr kumimoji="1" lang="ja-JP" altLang="en-US" b="1" dirty="0">
                <a:solidFill>
                  <a:srgbClr val="C00000"/>
                </a:solidFill>
              </a:rPr>
              <a:t>訂正版：</a:t>
            </a:r>
            <a:r>
              <a:rPr kumimoji="1" lang="en-US" altLang="ja-JP" b="1" dirty="0">
                <a:solidFill>
                  <a:srgbClr val="C00000"/>
                </a:solidFill>
              </a:rPr>
              <a:t>16:06</a:t>
            </a:r>
            <a:r>
              <a:rPr kumimoji="1" lang="ja-JP" altLang="en-US" b="1" dirty="0">
                <a:solidFill>
                  <a:srgbClr val="C00000"/>
                </a:solidFill>
              </a:rPr>
              <a:t>の前震のものでしたので、このスライドを非表示にしました。</a:t>
            </a:r>
            <a:endParaRPr kumimoji="1" lang="en-US" altLang="ja-JP" b="1" dirty="0">
              <a:solidFill>
                <a:srgbClr val="C00000"/>
              </a:solidFill>
            </a:endParaRPr>
          </a:p>
          <a:p>
            <a:r>
              <a:rPr kumimoji="1" lang="en-US" altLang="ja-JP" b="1" dirty="0">
                <a:solidFill>
                  <a:srgbClr val="C00000"/>
                </a:solidFill>
              </a:rPr>
              <a:t>16:10</a:t>
            </a:r>
            <a:r>
              <a:rPr kumimoji="1" lang="ja-JP" altLang="en-US" b="1" dirty="0">
                <a:solidFill>
                  <a:srgbClr val="C00000"/>
                </a:solidFill>
              </a:rPr>
              <a:t>の本震のものは公開されていません。</a:t>
            </a:r>
          </a:p>
        </p:txBody>
      </p:sp>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descr="ダイアグラム&#10;&#10;自動的に生成された説明">
            <a:extLst>
              <a:ext uri="{FF2B5EF4-FFF2-40B4-BE49-F238E27FC236}">
                <a16:creationId xmlns:a16="http://schemas.microsoft.com/office/drawing/2014/main" id="{0AD37C87-7A4E-CBD1-3EB6-FA230678A4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0250" y="1348874"/>
            <a:ext cx="7200000" cy="4676190"/>
          </a:xfrm>
        </p:spPr>
      </p:pic>
      <p:sp>
        <p:nvSpPr>
          <p:cNvPr id="4" name="タイトル 3">
            <a:extLst>
              <a:ext uri="{FF2B5EF4-FFF2-40B4-BE49-F238E27FC236}">
                <a16:creationId xmlns:a16="http://schemas.microsoft.com/office/drawing/2014/main" id="{EF3A033F-A2BA-F9E4-483B-7E3801A5E257}"/>
              </a:ext>
            </a:extLst>
          </p:cNvPr>
          <p:cNvSpPr>
            <a:spLocks noGrp="1"/>
          </p:cNvSpPr>
          <p:nvPr>
            <p:ph type="title"/>
          </p:nvPr>
        </p:nvSpPr>
        <p:spPr/>
        <p:txBody>
          <a:bodyPr/>
          <a:lstStyle/>
          <a:p>
            <a:r>
              <a:rPr lang="ja-JP" altLang="en-US" dirty="0"/>
              <a:t>地震による津波発生</a:t>
            </a:r>
          </a:p>
        </p:txBody>
      </p:sp>
      <p:sp>
        <p:nvSpPr>
          <p:cNvPr id="11" name="テキスト ボックス 10">
            <a:extLst>
              <a:ext uri="{FF2B5EF4-FFF2-40B4-BE49-F238E27FC236}">
                <a16:creationId xmlns:a16="http://schemas.microsoft.com/office/drawing/2014/main" id="{436756AF-8AAD-8700-1A7C-BE07149A41C1}"/>
              </a:ext>
            </a:extLst>
          </p:cNvPr>
          <p:cNvSpPr txBox="1"/>
          <p:nvPr/>
        </p:nvSpPr>
        <p:spPr>
          <a:xfrm>
            <a:off x="3782962" y="662552"/>
            <a:ext cx="5597012" cy="1200329"/>
          </a:xfrm>
          <a:prstGeom prst="rect">
            <a:avLst/>
          </a:prstGeom>
          <a:noFill/>
        </p:spPr>
        <p:txBody>
          <a:bodyPr wrap="square">
            <a:spAutoFit/>
          </a:bodyPr>
          <a:lstStyle/>
          <a:p>
            <a:pPr marL="0" indent="0">
              <a:buNone/>
            </a:pPr>
            <a:r>
              <a:rPr lang="ja-JP" altLang="en-US" sz="2400" dirty="0"/>
              <a:t>震源断層のずれによる海底の上下変動</a:t>
            </a:r>
          </a:p>
          <a:p>
            <a:pPr marL="0" indent="0">
              <a:buNone/>
            </a:pPr>
            <a:r>
              <a:rPr lang="ja-JP" altLang="en-US" sz="2400" dirty="0"/>
              <a:t>→海面の上下変動</a:t>
            </a:r>
          </a:p>
          <a:p>
            <a:pPr marL="0" indent="0">
              <a:buNone/>
            </a:pPr>
            <a:r>
              <a:rPr lang="ja-JP" altLang="en-US" sz="2400" dirty="0"/>
              <a:t>→波として広がる</a:t>
            </a:r>
          </a:p>
        </p:txBody>
      </p:sp>
      <p:sp>
        <p:nvSpPr>
          <p:cNvPr id="3" name="テキスト ボックス 2">
            <a:extLst>
              <a:ext uri="{FF2B5EF4-FFF2-40B4-BE49-F238E27FC236}">
                <a16:creationId xmlns:a16="http://schemas.microsoft.com/office/drawing/2014/main" id="{740C21DA-5439-BAD1-C760-9C322441500F}"/>
              </a:ext>
            </a:extLst>
          </p:cNvPr>
          <p:cNvSpPr txBox="1"/>
          <p:nvPr/>
        </p:nvSpPr>
        <p:spPr>
          <a:xfrm>
            <a:off x="2317096" y="6066353"/>
            <a:ext cx="5823154" cy="646331"/>
          </a:xfrm>
          <a:prstGeom prst="rect">
            <a:avLst/>
          </a:prstGeom>
          <a:noFill/>
        </p:spPr>
        <p:txBody>
          <a:bodyPr wrap="square">
            <a:spAutoFit/>
          </a:bodyPr>
          <a:lstStyle/>
          <a:p>
            <a:r>
              <a:rPr lang="ja-JP" altLang="en-US" dirty="0"/>
              <a:t>気象庁「よくある質問集 </a:t>
            </a:r>
            <a:r>
              <a:rPr lang="en-US" altLang="ja-JP" dirty="0"/>
              <a:t>&gt; </a:t>
            </a:r>
            <a:r>
              <a:rPr lang="ja-JP" altLang="en-US" dirty="0"/>
              <a:t>津波について」</a:t>
            </a:r>
            <a:endParaRPr lang="en-US" altLang="ja-JP" dirty="0"/>
          </a:p>
          <a:p>
            <a:r>
              <a:rPr lang="ja-JP" altLang="en-US" dirty="0"/>
              <a:t>https://www.jma.go.jp/jma/kishou/know/faq/faq26.html</a:t>
            </a:r>
          </a:p>
        </p:txBody>
      </p:sp>
    </p:spTree>
    <p:extLst>
      <p:ext uri="{BB962C8B-B14F-4D97-AF65-F5344CB8AC3E}">
        <p14:creationId xmlns:p14="http://schemas.microsoft.com/office/powerpoint/2010/main" val="408209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A876C9-76CD-62F2-A2A5-926E678F0D3E}"/>
              </a:ext>
            </a:extLst>
          </p:cNvPr>
          <p:cNvSpPr>
            <a:spLocks noGrp="1"/>
          </p:cNvSpPr>
          <p:nvPr>
            <p:ph type="title"/>
          </p:nvPr>
        </p:nvSpPr>
        <p:spPr/>
        <p:txBody>
          <a:bodyPr>
            <a:normAutofit/>
          </a:bodyPr>
          <a:lstStyle/>
          <a:p>
            <a:r>
              <a:rPr lang="ja-JP" altLang="en-US" dirty="0"/>
              <a:t>津波：津波警報等の発表状況</a:t>
            </a:r>
          </a:p>
        </p:txBody>
      </p:sp>
      <p:pic>
        <p:nvPicPr>
          <p:cNvPr id="33" name="コンテンツ プレースホルダー 32">
            <a:extLst>
              <a:ext uri="{FF2B5EF4-FFF2-40B4-BE49-F238E27FC236}">
                <a16:creationId xmlns:a16="http://schemas.microsoft.com/office/drawing/2014/main" id="{2D275220-F069-498B-95BA-654CE7A542F0}"/>
              </a:ext>
            </a:extLst>
          </p:cNvPr>
          <p:cNvPicPr>
            <a:picLocks noGrp="1" noChangeAspect="1"/>
          </p:cNvPicPr>
          <p:nvPr>
            <p:ph idx="1"/>
          </p:nvPr>
        </p:nvPicPr>
        <p:blipFill>
          <a:blip r:embed="rId2"/>
          <a:stretch>
            <a:fillRect/>
          </a:stretch>
        </p:blipFill>
        <p:spPr>
          <a:xfrm>
            <a:off x="2020999" y="1017588"/>
            <a:ext cx="5038502" cy="5338762"/>
          </a:xfrm>
        </p:spPr>
      </p:pic>
      <p:sp>
        <p:nvSpPr>
          <p:cNvPr id="20" name="テキスト ボックス 19">
            <a:extLst>
              <a:ext uri="{FF2B5EF4-FFF2-40B4-BE49-F238E27FC236}">
                <a16:creationId xmlns:a16="http://schemas.microsoft.com/office/drawing/2014/main" id="{6A366E4D-D1CA-570A-9019-07C1662BE093}"/>
              </a:ext>
            </a:extLst>
          </p:cNvPr>
          <p:cNvSpPr txBox="1"/>
          <p:nvPr/>
        </p:nvSpPr>
        <p:spPr>
          <a:xfrm>
            <a:off x="176981" y="3429000"/>
            <a:ext cx="4395019" cy="646331"/>
          </a:xfrm>
          <a:prstGeom prst="rect">
            <a:avLst/>
          </a:prstGeom>
          <a:noFill/>
        </p:spPr>
        <p:txBody>
          <a:bodyPr wrap="square">
            <a:spAutoFit/>
          </a:bodyPr>
          <a:lstStyle/>
          <a:p>
            <a:r>
              <a:rPr lang="ja-JP" altLang="en-US" sz="1800" dirty="0">
                <a:latin typeface="ＭＳＰゴシック"/>
              </a:rPr>
              <a:t>令和６年１月１日</a:t>
            </a:r>
            <a:r>
              <a:rPr lang="en-US" altLang="ja-JP" sz="1800" dirty="0">
                <a:latin typeface="ＭＳＰゴシック"/>
              </a:rPr>
              <a:t>16</a:t>
            </a:r>
            <a:r>
              <a:rPr lang="ja-JP" altLang="en-US" sz="1800" dirty="0">
                <a:latin typeface="ＭＳＰゴシック"/>
              </a:rPr>
              <a:t>時</a:t>
            </a:r>
            <a:r>
              <a:rPr lang="en-US" altLang="ja-JP" sz="1800" dirty="0">
                <a:latin typeface="ＭＳＰゴシック"/>
              </a:rPr>
              <a:t>10</a:t>
            </a:r>
            <a:r>
              <a:rPr lang="ja-JP" altLang="en-US" sz="1800" dirty="0">
                <a:latin typeface="ＭＳＰゴシック"/>
              </a:rPr>
              <a:t>分頃の石川県能登地方の地震について（気象庁</a:t>
            </a:r>
            <a:r>
              <a:rPr lang="en-US" altLang="ja-JP" sz="1800" dirty="0">
                <a:latin typeface="ＭＳＰゴシック"/>
              </a:rPr>
              <a:t>, 2024</a:t>
            </a:r>
            <a:r>
              <a:rPr lang="ja-JP" altLang="en-US" sz="1800" dirty="0">
                <a:latin typeface="ＭＳＰゴシック"/>
              </a:rPr>
              <a:t>）</a:t>
            </a:r>
            <a:endParaRPr lang="ja-JP" altLang="en-US" dirty="0"/>
          </a:p>
        </p:txBody>
      </p:sp>
      <p:pic>
        <p:nvPicPr>
          <p:cNvPr id="3" name="図 2" descr="テーブル が含まれている画像&#10;&#10;自動的に生成された説明">
            <a:extLst>
              <a:ext uri="{FF2B5EF4-FFF2-40B4-BE49-F238E27FC236}">
                <a16:creationId xmlns:a16="http://schemas.microsoft.com/office/drawing/2014/main" id="{1F7BC059-93B5-AC19-147D-A95BEB0DE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220" y="4090645"/>
            <a:ext cx="3815780" cy="2767355"/>
          </a:xfrm>
          <a:prstGeom prst="rect">
            <a:avLst/>
          </a:prstGeom>
        </p:spPr>
      </p:pic>
      <p:sp>
        <p:nvSpPr>
          <p:cNvPr id="6" name="テキスト ボックス 5">
            <a:extLst>
              <a:ext uri="{FF2B5EF4-FFF2-40B4-BE49-F238E27FC236}">
                <a16:creationId xmlns:a16="http://schemas.microsoft.com/office/drawing/2014/main" id="{9CC73886-18B6-BAFF-E938-CE7FBFD5E26A}"/>
              </a:ext>
            </a:extLst>
          </p:cNvPr>
          <p:cNvSpPr txBox="1"/>
          <p:nvPr/>
        </p:nvSpPr>
        <p:spPr>
          <a:xfrm>
            <a:off x="813620" y="6211669"/>
            <a:ext cx="4655574" cy="646331"/>
          </a:xfrm>
          <a:prstGeom prst="rect">
            <a:avLst/>
          </a:prstGeom>
          <a:noFill/>
        </p:spPr>
        <p:txBody>
          <a:bodyPr wrap="square">
            <a:spAutoFit/>
          </a:bodyPr>
          <a:lstStyle/>
          <a:p>
            <a:r>
              <a:rPr lang="ja-JP" altLang="en-US" dirty="0"/>
              <a:t>https://www.data.jma.go.jp/eqev/data/tsunami/kaizen/about_kaizen_gaiyou.html</a:t>
            </a:r>
          </a:p>
        </p:txBody>
      </p:sp>
    </p:spTree>
    <p:extLst>
      <p:ext uri="{BB962C8B-B14F-4D97-AF65-F5344CB8AC3E}">
        <p14:creationId xmlns:p14="http://schemas.microsoft.com/office/powerpoint/2010/main" val="1740675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A876C9-76CD-62F2-A2A5-926E678F0D3E}"/>
              </a:ext>
            </a:extLst>
          </p:cNvPr>
          <p:cNvSpPr>
            <a:spLocks noGrp="1"/>
          </p:cNvSpPr>
          <p:nvPr>
            <p:ph type="title"/>
          </p:nvPr>
        </p:nvSpPr>
        <p:spPr/>
        <p:txBody>
          <a:bodyPr>
            <a:normAutofit/>
          </a:bodyPr>
          <a:lstStyle/>
          <a:p>
            <a:r>
              <a:rPr lang="ja-JP" altLang="en-US" dirty="0"/>
              <a:t>津波：津波の観測状況</a:t>
            </a:r>
          </a:p>
        </p:txBody>
      </p:sp>
      <p:pic>
        <p:nvPicPr>
          <p:cNvPr id="5" name="コンテンツ プレースホルダー 4">
            <a:extLst>
              <a:ext uri="{FF2B5EF4-FFF2-40B4-BE49-F238E27FC236}">
                <a16:creationId xmlns:a16="http://schemas.microsoft.com/office/drawing/2014/main" id="{E66D6CDA-E617-F199-04EA-DB53B0C931C9}"/>
              </a:ext>
            </a:extLst>
          </p:cNvPr>
          <p:cNvPicPr>
            <a:picLocks noGrp="1" noChangeAspect="1"/>
          </p:cNvPicPr>
          <p:nvPr>
            <p:ph idx="1"/>
          </p:nvPr>
        </p:nvPicPr>
        <p:blipFill>
          <a:blip r:embed="rId2"/>
          <a:stretch>
            <a:fillRect/>
          </a:stretch>
        </p:blipFill>
        <p:spPr>
          <a:xfrm>
            <a:off x="1181155" y="1017588"/>
            <a:ext cx="6718190" cy="5338762"/>
          </a:xfrm>
          <a:prstGeom prst="rect">
            <a:avLst/>
          </a:prstGeom>
        </p:spPr>
      </p:pic>
      <p:sp>
        <p:nvSpPr>
          <p:cNvPr id="8" name="テキスト ボックス 7">
            <a:extLst>
              <a:ext uri="{FF2B5EF4-FFF2-40B4-BE49-F238E27FC236}">
                <a16:creationId xmlns:a16="http://schemas.microsoft.com/office/drawing/2014/main" id="{5F3F54A5-8E57-A6C4-0977-4509D222FA27}"/>
              </a:ext>
            </a:extLst>
          </p:cNvPr>
          <p:cNvSpPr txBox="1"/>
          <p:nvPr/>
        </p:nvSpPr>
        <p:spPr>
          <a:xfrm>
            <a:off x="95864" y="694422"/>
            <a:ext cx="4655574" cy="369332"/>
          </a:xfrm>
          <a:prstGeom prst="rect">
            <a:avLst/>
          </a:prstGeom>
          <a:noFill/>
        </p:spPr>
        <p:txBody>
          <a:bodyPr wrap="square">
            <a:spAutoFit/>
          </a:bodyPr>
          <a:lstStyle/>
          <a:p>
            <a:r>
              <a:rPr lang="ja-JP" altLang="en-US" dirty="0"/>
              <a:t>（</a:t>
            </a:r>
            <a:r>
              <a:rPr lang="en-US" altLang="ja-JP" dirty="0"/>
              <a:t>2024</a:t>
            </a:r>
            <a:r>
              <a:rPr lang="ja-JP" altLang="en-US" dirty="0"/>
              <a:t>年</a:t>
            </a:r>
            <a:r>
              <a:rPr lang="en-US" altLang="ja-JP" dirty="0"/>
              <a:t>1</a:t>
            </a:r>
            <a:r>
              <a:rPr lang="ja-JP" altLang="en-US" dirty="0"/>
              <a:t>月</a:t>
            </a:r>
            <a:r>
              <a:rPr lang="en-US" altLang="ja-JP" dirty="0"/>
              <a:t>2</a:t>
            </a:r>
            <a:r>
              <a:rPr lang="ja-JP" altLang="en-US" dirty="0"/>
              <a:t>日</a:t>
            </a:r>
            <a:r>
              <a:rPr lang="en-US" altLang="ja-JP" dirty="0"/>
              <a:t>10:03</a:t>
            </a:r>
            <a:r>
              <a:rPr lang="ja-JP" altLang="en-US" dirty="0"/>
              <a:t>）</a:t>
            </a:r>
          </a:p>
        </p:txBody>
      </p:sp>
      <p:sp>
        <p:nvSpPr>
          <p:cNvPr id="11" name="テキスト ボックス 10">
            <a:extLst>
              <a:ext uri="{FF2B5EF4-FFF2-40B4-BE49-F238E27FC236}">
                <a16:creationId xmlns:a16="http://schemas.microsoft.com/office/drawing/2014/main" id="{18951B50-21A7-4260-CEB2-DEC567F0728C}"/>
              </a:ext>
            </a:extLst>
          </p:cNvPr>
          <p:cNvSpPr txBox="1"/>
          <p:nvPr/>
        </p:nvSpPr>
        <p:spPr>
          <a:xfrm>
            <a:off x="452284" y="2505670"/>
            <a:ext cx="3165987" cy="646331"/>
          </a:xfrm>
          <a:prstGeom prst="rect">
            <a:avLst/>
          </a:prstGeom>
          <a:solidFill>
            <a:schemeClr val="bg1"/>
          </a:solidFill>
          <a:ln w="12700">
            <a:solidFill>
              <a:schemeClr val="tx1"/>
            </a:solidFill>
          </a:ln>
        </p:spPr>
        <p:txBody>
          <a:bodyPr wrap="square">
            <a:spAutoFit/>
          </a:bodyPr>
          <a:lstStyle/>
          <a:p>
            <a:r>
              <a:rPr lang="ja-JP" altLang="en-US" dirty="0"/>
              <a:t>輪島港では</a:t>
            </a:r>
            <a:r>
              <a:rPr lang="en-US" altLang="ja-JP" dirty="0"/>
              <a:t>1.2 m</a:t>
            </a:r>
            <a:r>
              <a:rPr lang="ja-JP" altLang="en-US" dirty="0"/>
              <a:t>を観測以降、データが入ってきていない</a:t>
            </a:r>
          </a:p>
        </p:txBody>
      </p:sp>
      <p:sp>
        <p:nvSpPr>
          <p:cNvPr id="13" name="テキスト ボックス 12">
            <a:extLst>
              <a:ext uri="{FF2B5EF4-FFF2-40B4-BE49-F238E27FC236}">
                <a16:creationId xmlns:a16="http://schemas.microsoft.com/office/drawing/2014/main" id="{DB4D2DBB-932A-0BEF-5191-E13EB4F38533}"/>
              </a:ext>
            </a:extLst>
          </p:cNvPr>
          <p:cNvSpPr txBox="1"/>
          <p:nvPr/>
        </p:nvSpPr>
        <p:spPr>
          <a:xfrm>
            <a:off x="174523" y="6398899"/>
            <a:ext cx="8969477" cy="369332"/>
          </a:xfrm>
          <a:prstGeom prst="rect">
            <a:avLst/>
          </a:prstGeom>
          <a:noFill/>
        </p:spPr>
        <p:txBody>
          <a:bodyPr wrap="square">
            <a:spAutoFit/>
          </a:bodyPr>
          <a:lstStyle/>
          <a:p>
            <a:r>
              <a:rPr lang="en-US" altLang="ja-JP" dirty="0">
                <a:hlinkClick r:id="rId3"/>
              </a:rPr>
              <a:t>https://www.jma.go.jp/bosai/map.html#elem=info&amp;contents=tsunami</a:t>
            </a:r>
            <a:r>
              <a:rPr lang="en-US" altLang="ja-JP" dirty="0"/>
              <a:t> </a:t>
            </a:r>
            <a:r>
              <a:rPr lang="ja-JP" altLang="en-US" dirty="0"/>
              <a:t>に加筆</a:t>
            </a:r>
          </a:p>
        </p:txBody>
      </p:sp>
      <p:cxnSp>
        <p:nvCxnSpPr>
          <p:cNvPr id="14" name="直線コネクタ 13">
            <a:extLst>
              <a:ext uri="{FF2B5EF4-FFF2-40B4-BE49-F238E27FC236}">
                <a16:creationId xmlns:a16="http://schemas.microsoft.com/office/drawing/2014/main" id="{6B8875A1-6ABE-88D1-99E4-BA14EE5A15C0}"/>
              </a:ext>
            </a:extLst>
          </p:cNvPr>
          <p:cNvCxnSpPr>
            <a:cxnSpLocks/>
            <a:stCxn id="11" idx="3"/>
          </p:cNvCxnSpPr>
          <p:nvPr/>
        </p:nvCxnSpPr>
        <p:spPr>
          <a:xfrm>
            <a:off x="3618271" y="2828836"/>
            <a:ext cx="806245" cy="11630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18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にしてください）</a:t>
            </a:r>
            <a:endParaRPr kumimoji="1" lang="en-US" altLang="ja-JP" sz="16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400" dirty="0"/>
              <a:t>もともとのアイデアは</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本スライド作成にあたり、気象庁の報道発表資料とウェブページ、防災科学技術研究所の</a:t>
            </a:r>
            <a:r>
              <a:rPr kumimoji="1" lang="en-US" altLang="ja-JP" sz="1400" dirty="0"/>
              <a:t>J-RISQ</a:t>
            </a:r>
            <a:r>
              <a:rPr kumimoji="1" lang="ja-JP" altLang="en-US" sz="1400" dirty="0"/>
              <a:t>と</a:t>
            </a:r>
            <a:r>
              <a:rPr lang="en-US" altLang="ja-JP" sz="1400" dirty="0"/>
              <a:t>Hi-net</a:t>
            </a:r>
            <a:r>
              <a:rPr kumimoji="1" lang="ja-JP" altLang="en-US" sz="14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400" dirty="0"/>
              <a:t>K-NET</a:t>
            </a:r>
            <a:r>
              <a:rPr kumimoji="1" lang="ja-JP" altLang="en-US" sz="1400" dirty="0"/>
              <a:t>のデータを利用いたしました。</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3290581"/>
          </a:xfrm>
          <a:prstGeom prst="rect">
            <a:avLst/>
          </a:prstGeom>
          <a:noFill/>
        </p:spPr>
        <p:txBody>
          <a:bodyPr wrap="square" rtlCol="0">
            <a:spAutoFit/>
          </a:bodyPr>
          <a:lstStyle/>
          <a:p>
            <a:pPr>
              <a:lnSpc>
                <a:spcPct val="150000"/>
              </a:lnSpc>
            </a:pPr>
            <a:r>
              <a:rPr kumimoji="1" lang="ja-JP" altLang="en-US" sz="1400" b="1" dirty="0"/>
              <a:t>利用上の注意</a:t>
            </a:r>
            <a:r>
              <a:rPr kumimoji="1" lang="ja-JP" altLang="en-US" sz="14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400" dirty="0"/>
          </a:p>
          <a:p>
            <a:pPr>
              <a:lnSpc>
                <a:spcPct val="150000"/>
              </a:lnSpc>
            </a:pPr>
            <a:r>
              <a:rPr kumimoji="1" lang="ja-JP" altLang="en-US" sz="1400" b="1" dirty="0"/>
              <a:t>アンケート回答のお願い</a:t>
            </a:r>
            <a:r>
              <a:rPr kumimoji="1" lang="ja-JP" altLang="en-US" sz="1400" dirty="0"/>
              <a:t>：よろしければアンケートにお答えください（</a:t>
            </a:r>
            <a:r>
              <a:rPr kumimoji="1" lang="en-US" altLang="ja-JP" sz="1400" dirty="0"/>
              <a:t>1</a:t>
            </a:r>
            <a:r>
              <a:rPr kumimoji="1" lang="ja-JP" altLang="en-US" sz="1400" dirty="0"/>
              <a:t>～</a:t>
            </a:r>
            <a:r>
              <a:rPr kumimoji="1" lang="en-US" altLang="ja-JP" sz="1400" dirty="0"/>
              <a:t>2</a:t>
            </a:r>
            <a:r>
              <a:rPr kumimoji="1" lang="ja-JP" altLang="en-US" sz="1400" dirty="0"/>
              <a:t>分程度）。</a:t>
            </a:r>
            <a:endParaRPr kumimoji="1" lang="en-US" altLang="ja-JP" sz="1400" dirty="0"/>
          </a:p>
          <a:p>
            <a:pPr>
              <a:lnSpc>
                <a:spcPct val="150000"/>
              </a:lnSpc>
            </a:pPr>
            <a:r>
              <a:rPr kumimoji="1" lang="en-US" altLang="ja-JP" sz="1400" dirty="0"/>
              <a:t>https://forms.gle/MUuDPNYac1MrYmLC7</a:t>
            </a:r>
          </a:p>
        </p:txBody>
      </p:sp>
    </p:spTree>
    <p:extLst>
      <p:ext uri="{BB962C8B-B14F-4D97-AF65-F5344CB8AC3E}">
        <p14:creationId xmlns:p14="http://schemas.microsoft.com/office/powerpoint/2010/main" val="845379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5" name="コンテンツ プレースホルダー 4"/>
          <p:cNvSpPr>
            <a:spLocks noGrp="1"/>
          </p:cNvSpPr>
          <p:nvPr>
            <p:ph sz="half" idx="1"/>
          </p:nvPr>
        </p:nvSpPr>
        <p:spPr/>
        <p:txBody>
          <a:bodyPr>
            <a:normAutofit fontScale="92500" lnSpcReduction="20000"/>
          </a:bodyPr>
          <a:lstStyle/>
          <a:p>
            <a:pPr marL="0" indent="0">
              <a:lnSpc>
                <a:spcPct val="100000"/>
              </a:lnSpc>
              <a:buNone/>
            </a:pPr>
            <a:r>
              <a:rPr kumimoji="1" lang="ja-JP" altLang="en-US" sz="1600" b="1" dirty="0"/>
              <a:t>作成者・連絡先</a:t>
            </a:r>
          </a:p>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にしてください）</a:t>
            </a:r>
            <a:endParaRPr lang="en-US" altLang="ja-JP" sz="1600" dirty="0"/>
          </a:p>
          <a:p>
            <a:pPr marL="0" indent="0">
              <a:lnSpc>
                <a:spcPct val="150000"/>
              </a:lnSpc>
              <a:buNone/>
            </a:pPr>
            <a:r>
              <a:rPr kumimoji="1" lang="ja-JP" altLang="en-US" sz="1600" b="1" dirty="0"/>
              <a:t>利用上の注意</a:t>
            </a:r>
            <a:r>
              <a:rPr kumimoji="1" lang="ja-JP" altLang="en-US" sz="16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600" dirty="0"/>
          </a:p>
          <a:p>
            <a:pPr marL="0" indent="0">
              <a:lnSpc>
                <a:spcPct val="150000"/>
              </a:lnSpc>
              <a:buNone/>
            </a:pPr>
            <a:r>
              <a:rPr kumimoji="1" lang="ja-JP" altLang="en-US" sz="1600" b="1" dirty="0"/>
              <a:t>アンケート回答のお願い</a:t>
            </a:r>
            <a:r>
              <a:rPr kumimoji="1" lang="ja-JP" altLang="en-US" sz="1600" dirty="0"/>
              <a:t>：よろしければアンケートにお答えください（</a:t>
            </a:r>
            <a:r>
              <a:rPr kumimoji="1" lang="en-US" altLang="ja-JP" sz="1600" dirty="0"/>
              <a:t>1</a:t>
            </a:r>
            <a:r>
              <a:rPr kumimoji="1" lang="ja-JP" altLang="en-US" sz="1600" dirty="0"/>
              <a:t>～</a:t>
            </a:r>
            <a:r>
              <a:rPr kumimoji="1" lang="en-US" altLang="ja-JP" sz="1600" dirty="0"/>
              <a:t>2</a:t>
            </a:r>
            <a:r>
              <a:rPr kumimoji="1" lang="ja-JP" altLang="en-US" sz="1600" dirty="0"/>
              <a:t>分程度）。</a:t>
            </a:r>
            <a:br>
              <a:rPr kumimoji="1" lang="en-US" altLang="ja-JP" sz="1600" dirty="0"/>
            </a:br>
            <a:r>
              <a:rPr kumimoji="1" lang="en-US" altLang="ja-JP" sz="1600" dirty="0"/>
              <a:t>https://forms.gle/MUuDPNYac1MrYmLC7</a:t>
            </a:r>
          </a:p>
          <a:p>
            <a:pPr marL="0" indent="0">
              <a:lnSpc>
                <a:spcPct val="100000"/>
              </a:lnSpc>
              <a:buNone/>
            </a:pPr>
            <a:endParaRPr kumimoji="1" lang="en-US" altLang="ja-JP" sz="1600" dirty="0"/>
          </a:p>
        </p:txBody>
      </p:sp>
      <p:sp>
        <p:nvSpPr>
          <p:cNvPr id="7" name="コンテンツ プレースホルダー 6"/>
          <p:cNvSpPr>
            <a:spLocks noGrp="1"/>
          </p:cNvSpPr>
          <p:nvPr>
            <p:ph sz="half" idx="2"/>
          </p:nvPr>
        </p:nvSpPr>
        <p:spPr/>
        <p:txBody>
          <a:bodyPr>
            <a:noAutofit/>
          </a:bodyPr>
          <a:lstStyle/>
          <a:p>
            <a:pPr marL="0" indent="0">
              <a:lnSpc>
                <a:spcPct val="150000"/>
              </a:lnSpc>
              <a:buNone/>
            </a:pPr>
            <a:r>
              <a:rPr kumimoji="1" lang="ja-JP" altLang="en-US" sz="1400" b="1" dirty="0"/>
              <a:t>謝辞</a:t>
            </a:r>
            <a:endParaRPr kumimoji="1" lang="en-US" altLang="ja-JP" sz="1400" b="1" dirty="0"/>
          </a:p>
          <a:p>
            <a:pPr marL="0" indent="0">
              <a:lnSpc>
                <a:spcPct val="150000"/>
              </a:lnSpc>
              <a:buNone/>
            </a:pPr>
            <a:r>
              <a:rPr lang="ja-JP" altLang="en-US" sz="1400" dirty="0"/>
              <a:t>もともとのアイデアは</a:t>
            </a:r>
            <a:r>
              <a:rPr lang="en-US" altLang="ja-JP" sz="1400" dirty="0" err="1"/>
              <a:t>EarthScope</a:t>
            </a:r>
            <a:r>
              <a:rPr lang="en-US" altLang="ja-JP" sz="1400" dirty="0"/>
              <a:t> </a:t>
            </a:r>
            <a:r>
              <a:rPr lang="ja-JP" altLang="en-US" sz="1400" dirty="0"/>
              <a:t>（旧 </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本スライド作成にあたり、気象庁の報道発表資料とウェブページ、防災科学技術研究所の</a:t>
            </a:r>
            <a:r>
              <a:rPr kumimoji="1" lang="en-US" altLang="ja-JP" sz="1400" dirty="0"/>
              <a:t>J-RISQ</a:t>
            </a:r>
            <a:r>
              <a:rPr kumimoji="1" lang="ja-JP" altLang="en-US" sz="1400" dirty="0"/>
              <a:t>と</a:t>
            </a:r>
            <a:r>
              <a:rPr lang="en-US" altLang="ja-JP" sz="1400" dirty="0"/>
              <a:t>Hi-net</a:t>
            </a:r>
            <a:r>
              <a:rPr kumimoji="1" lang="ja-JP" altLang="en-US" sz="14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400" dirty="0"/>
              <a:t>K-NET</a:t>
            </a:r>
            <a:r>
              <a:rPr kumimoji="1" lang="ja-JP" altLang="en-US" sz="1400" dirty="0"/>
              <a:t>のデータを利用いたしました。</a:t>
            </a:r>
          </a:p>
        </p:txBody>
      </p:sp>
    </p:spTree>
    <p:extLst>
      <p:ext uri="{BB962C8B-B14F-4D97-AF65-F5344CB8AC3E}">
        <p14:creationId xmlns:p14="http://schemas.microsoft.com/office/powerpoint/2010/main" val="201166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15618"/>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971067"/>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270473" y="942874"/>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73658" y="21530"/>
            <a:ext cx="1969350" cy="1200329"/>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r>
              <a:rPr kumimoji="1" lang="en-US" altLang="ja-JP" dirty="0"/>
              <a:t>200,000</a:t>
            </a:r>
            <a:r>
              <a:rPr kumimoji="1" lang="ja-JP" altLang="en-US" dirty="0"/>
              <a:t>人と推定されている。</a:t>
            </a:r>
            <a:endParaRPr kumimoji="1" lang="en-US" altLang="ja-JP" dirty="0"/>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7627347" y="847871"/>
            <a:ext cx="316756" cy="828756"/>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4B6124A-6051-4E4A-ADE5-162D5073F2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1725" y="1332137"/>
            <a:ext cx="3915843" cy="4628828"/>
          </a:xfrm>
          <a:prstGeom prst="rect">
            <a:avLst/>
          </a:prstGeom>
        </p:spPr>
      </p:pic>
      <p:sp>
        <p:nvSpPr>
          <p:cNvPr id="11" name="テキスト ボックス 10">
            <a:extLst>
              <a:ext uri="{FF2B5EF4-FFF2-40B4-BE49-F238E27FC236}">
                <a16:creationId xmlns:a16="http://schemas.microsoft.com/office/drawing/2014/main" id="{00975401-EE60-C322-36FE-854E5A66A2F9}"/>
              </a:ext>
            </a:extLst>
          </p:cNvPr>
          <p:cNvSpPr txBox="1"/>
          <p:nvPr/>
        </p:nvSpPr>
        <p:spPr>
          <a:xfrm>
            <a:off x="98323" y="5958353"/>
            <a:ext cx="8920956" cy="923330"/>
          </a:xfrm>
          <a:prstGeom prst="rect">
            <a:avLst/>
          </a:prstGeom>
          <a:noFill/>
        </p:spPr>
        <p:txBody>
          <a:bodyPr wrap="square" rtlCol="0">
            <a:spAutoFit/>
          </a:bodyPr>
          <a:lstStyle/>
          <a:p>
            <a:r>
              <a:rPr kumimoji="1" lang="ja-JP" altLang="en-US" dirty="0"/>
              <a:t>推定震度分布（左図）は、震度観測点間の震度を推定した、面的な震度分布である。</a:t>
            </a:r>
            <a:endParaRPr kumimoji="1" lang="en-US" altLang="ja-JP" dirty="0"/>
          </a:p>
          <a:p>
            <a:r>
              <a:rPr kumimoji="1" lang="ja-JP" altLang="en-US" dirty="0"/>
              <a:t>面的な震度分布と人口分布を合わせることによって、各震度を経験した人数（右表）を推定することができる。</a:t>
            </a:r>
          </a:p>
        </p:txBody>
      </p:sp>
      <p:pic>
        <p:nvPicPr>
          <p:cNvPr id="5" name="図 4">
            <a:extLst>
              <a:ext uri="{FF2B5EF4-FFF2-40B4-BE49-F238E27FC236}">
                <a16:creationId xmlns:a16="http://schemas.microsoft.com/office/drawing/2014/main" id="{C27877B6-5880-F2BA-9CA4-B4A66DD234AE}"/>
              </a:ext>
            </a:extLst>
          </p:cNvPr>
          <p:cNvPicPr>
            <a:picLocks noChangeAspect="1"/>
          </p:cNvPicPr>
          <p:nvPr/>
        </p:nvPicPr>
        <p:blipFill>
          <a:blip r:embed="rId3"/>
          <a:stretch>
            <a:fillRect/>
          </a:stretch>
        </p:blipFill>
        <p:spPr>
          <a:xfrm>
            <a:off x="4445383" y="1332137"/>
            <a:ext cx="4570800" cy="4685206"/>
          </a:xfrm>
          <a:prstGeom prst="rect">
            <a:avLst/>
          </a:prstGeom>
        </p:spPr>
      </p:pic>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3688219-5320-480C-A40C-1F6C53A44B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3182" y="830112"/>
            <a:ext cx="4051055" cy="5930807"/>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fontScale="90000"/>
          </a:bodyPr>
          <a:lstStyle/>
          <a:p>
            <a:r>
              <a:rPr lang="ja-JP" altLang="en-US" sz="3600" dirty="0"/>
              <a:t>広域の背景：東海北陸地方</a:t>
            </a:r>
            <a:r>
              <a:rPr kumimoji="1" lang="ja-JP" altLang="en-US" sz="3600" dirty="0"/>
              <a:t>のプレート境界と地震</a:t>
            </a:r>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10229" y="938253"/>
            <a:ext cx="3788048" cy="5588133"/>
          </a:xfrm>
          <a:prstGeom prst="rect">
            <a:avLst/>
          </a:prstGeom>
          <a:noFill/>
        </p:spPr>
        <p:txBody>
          <a:bodyPr wrap="square" rtlCol="0">
            <a:spAutoFit/>
          </a:bodyPr>
          <a:lstStyle/>
          <a:p>
            <a:pPr>
              <a:lnSpc>
                <a:spcPct val="150000"/>
              </a:lnSpc>
            </a:pPr>
            <a:r>
              <a:rPr kumimoji="1" lang="ja-JP" altLang="en-US" sz="2000" dirty="0"/>
              <a:t>東海北陸地方の下には太平洋側からフィリピン海プレートが沈み込んでいる。そのプレート境界では</a:t>
            </a:r>
            <a:r>
              <a:rPr kumimoji="1" lang="en-US" altLang="ja-JP" sz="2000" dirty="0"/>
              <a:t>M8</a:t>
            </a:r>
            <a:r>
              <a:rPr kumimoji="1" lang="ja-JP" altLang="en-US" sz="2000" dirty="0"/>
              <a:t>級の地震が発生している。新潟から神戸にかけての内陸部は新潟－神戸ひずみ集中帯と呼ばれており、ここでも大地震が発生している。他にも内陸ではたくさん活断層が発達しており、例えば</a:t>
            </a:r>
            <a:r>
              <a:rPr kumimoji="1" lang="en-US" altLang="ja-JP" sz="2000" dirty="0"/>
              <a:t>1891</a:t>
            </a:r>
            <a:r>
              <a:rPr kumimoji="1" lang="ja-JP" altLang="en-US" sz="2000" dirty="0"/>
              <a:t>年濃尾地震というような</a:t>
            </a:r>
            <a:r>
              <a:rPr kumimoji="1" lang="en-US" altLang="ja-JP" sz="2000" dirty="0"/>
              <a:t>M8</a:t>
            </a:r>
            <a:r>
              <a:rPr kumimoji="1" lang="ja-JP" altLang="en-US" sz="2000" dirty="0"/>
              <a:t>の地震も発生している。</a:t>
            </a:r>
          </a:p>
        </p:txBody>
      </p:sp>
      <p:sp>
        <p:nvSpPr>
          <p:cNvPr id="17" name="楕円 16">
            <a:extLst>
              <a:ext uri="{FF2B5EF4-FFF2-40B4-BE49-F238E27FC236}">
                <a16:creationId xmlns:a16="http://schemas.microsoft.com/office/drawing/2014/main" id="{0CA85644-A14B-4D15-8999-31297DE7C82C}"/>
              </a:ext>
            </a:extLst>
          </p:cNvPr>
          <p:cNvSpPr/>
          <p:nvPr/>
        </p:nvSpPr>
        <p:spPr>
          <a:xfrm>
            <a:off x="5324529" y="1718711"/>
            <a:ext cx="238873" cy="2429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318DD3A-7F78-4D01-8939-C1DAF9B85C53}"/>
              </a:ext>
            </a:extLst>
          </p:cNvPr>
          <p:cNvSpPr txBox="1"/>
          <p:nvPr/>
        </p:nvSpPr>
        <p:spPr>
          <a:xfrm>
            <a:off x="6011554" y="1399033"/>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2" name="直線矢印コネクタ 21">
            <a:extLst>
              <a:ext uri="{FF2B5EF4-FFF2-40B4-BE49-F238E27FC236}">
                <a16:creationId xmlns:a16="http://schemas.microsoft.com/office/drawing/2014/main" id="{500E7990-F4E8-41E4-B9D3-6D607F94B193}"/>
              </a:ext>
            </a:extLst>
          </p:cNvPr>
          <p:cNvCxnSpPr>
            <a:cxnSpLocks/>
            <a:stCxn id="17" idx="7"/>
            <a:endCxn id="21" idx="1"/>
          </p:cNvCxnSpPr>
          <p:nvPr/>
        </p:nvCxnSpPr>
        <p:spPr>
          <a:xfrm flipV="1">
            <a:off x="5528420" y="1583699"/>
            <a:ext cx="483134" cy="170587"/>
          </a:xfrm>
          <a:prstGeom prst="straightConnector1">
            <a:avLst/>
          </a:prstGeom>
          <a:ln w="25400">
            <a:solidFill>
              <a:schemeClr val="tx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332BD608-EBA0-4EA7-9B80-55A91A392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786"/>
            <a:ext cx="9144000" cy="6519268"/>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日本周辺のプレートと地震の関係（模式図）</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4239599" y="4635500"/>
            <a:ext cx="4884737" cy="1012825"/>
          </a:xfrm>
          <a:ln w="12700">
            <a:solidFill>
              <a:schemeClr val="tx1"/>
            </a:solidFill>
          </a:ln>
        </p:spPr>
        <p:txBody>
          <a:bodyPr>
            <a:normAutofit/>
          </a:bodyPr>
          <a:lstStyle/>
          <a:p>
            <a:pPr marL="0" indent="0">
              <a:lnSpc>
                <a:spcPct val="150000"/>
              </a:lnSpc>
              <a:buNone/>
            </a:pPr>
            <a:r>
              <a:rPr lang="ja-JP" altLang="en-US" sz="2000" dirty="0"/>
              <a:t>今回の地震は、陸側プレートの内部で発生している。</a:t>
            </a:r>
            <a:endParaRPr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1885268" y="1708294"/>
            <a:ext cx="674624" cy="6834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pt 7">
            <a:extLst>
              <a:ext uri="{FF2B5EF4-FFF2-40B4-BE49-F238E27FC236}">
                <a16:creationId xmlns:a16="http://schemas.microsoft.com/office/drawing/2014/main" id="{B9471652-8DAE-4A0B-87C1-CFC3E6C5ABA8}"/>
              </a:ext>
            </a:extLst>
          </p:cNvPr>
          <p:cNvSpPr/>
          <p:nvPr/>
        </p:nvSpPr>
        <p:spPr>
          <a:xfrm>
            <a:off x="2023599" y="1852599"/>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D636AF-8164-43F4-B047-8BABCC0D7964}"/>
              </a:ext>
            </a:extLst>
          </p:cNvPr>
          <p:cNvCxnSpPr>
            <a:cxnSpLocks/>
            <a:stCxn id="9" idx="5"/>
          </p:cNvCxnSpPr>
          <p:nvPr/>
        </p:nvCxnSpPr>
        <p:spPr>
          <a:xfrm>
            <a:off x="2461096" y="2291643"/>
            <a:ext cx="2480181" cy="2344525"/>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F77A94A-F0CD-4648-88B4-499975C789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4771" y="1459075"/>
            <a:ext cx="6367614" cy="5398925"/>
          </a:xfrm>
          <a:prstGeom prst="rect">
            <a:avLst/>
          </a:prstGeom>
        </p:spPr>
      </p:pic>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grpSp>
        <p:nvGrpSpPr>
          <p:cNvPr id="14" name="グループ化 13">
            <a:extLst>
              <a:ext uri="{FF2B5EF4-FFF2-40B4-BE49-F238E27FC236}">
                <a16:creationId xmlns:a16="http://schemas.microsoft.com/office/drawing/2014/main" id="{D7073445-3200-4FF3-863F-5B4E2ACE9703}"/>
              </a:ext>
            </a:extLst>
          </p:cNvPr>
          <p:cNvGrpSpPr/>
          <p:nvPr/>
        </p:nvGrpSpPr>
        <p:grpSpPr>
          <a:xfrm>
            <a:off x="4615872" y="2135591"/>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A86F620D-EDC9-412E-A3BF-C500BA23C274}"/>
              </a:ext>
            </a:extLst>
          </p:cNvPr>
          <p:cNvSpPr/>
          <p:nvPr/>
        </p:nvSpPr>
        <p:spPr>
          <a:xfrm>
            <a:off x="434517" y="672713"/>
            <a:ext cx="6878806" cy="369332"/>
          </a:xfrm>
          <a:prstGeom prst="rect">
            <a:avLst/>
          </a:prstGeom>
        </p:spPr>
        <p:txBody>
          <a:bodyPr wrap="none">
            <a:spAutoFit/>
          </a:bodyPr>
          <a:lstStyle/>
          <a:p>
            <a:r>
              <a:rPr lang="ja-JP" altLang="en-US" dirty="0"/>
              <a:t>「石川県の地震活動の特徴」（地震調査研究推進本部）に加筆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606287" y="952349"/>
            <a:ext cx="7931426" cy="369332"/>
          </a:xfrm>
          <a:prstGeom prst="rect">
            <a:avLst/>
          </a:prstGeom>
        </p:spPr>
        <p:txBody>
          <a:bodyPr wrap="square">
            <a:spAutoFit/>
          </a:bodyPr>
          <a:lstStyle/>
          <a:p>
            <a:r>
              <a:rPr lang="en-US" altLang="ja-JP" dirty="0"/>
              <a:t>https://www.jishin.go.jp/regional_seismicity/rs_chubu/p17_ishikawa/</a:t>
            </a:r>
            <a:endParaRPr lang="ja-JP" altLang="en-US" dirty="0"/>
          </a:p>
        </p:txBody>
      </p:sp>
      <p:cxnSp>
        <p:nvCxnSpPr>
          <p:cNvPr id="26" name="直線矢印コネクタ 25">
            <a:extLst>
              <a:ext uri="{FF2B5EF4-FFF2-40B4-BE49-F238E27FC236}">
                <a16:creationId xmlns:a16="http://schemas.microsoft.com/office/drawing/2014/main" id="{A4E8BD46-1526-4AE9-A954-40398994372E}"/>
              </a:ext>
            </a:extLst>
          </p:cNvPr>
          <p:cNvCxnSpPr>
            <a:cxnSpLocks/>
          </p:cNvCxnSpPr>
          <p:nvPr/>
        </p:nvCxnSpPr>
        <p:spPr>
          <a:xfrm>
            <a:off x="4572000" y="4905279"/>
            <a:ext cx="571500" cy="51604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A58F0F3-059A-45CA-B65B-E7486526FBD7}"/>
              </a:ext>
            </a:extLst>
          </p:cNvPr>
          <p:cNvCxnSpPr>
            <a:cxnSpLocks/>
            <a:endCxn id="3" idx="1"/>
          </p:cNvCxnSpPr>
          <p:nvPr/>
        </p:nvCxnSpPr>
        <p:spPr>
          <a:xfrm>
            <a:off x="4799385" y="2322990"/>
            <a:ext cx="1808044" cy="61432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3310110" y="1246500"/>
            <a:ext cx="2257271" cy="369332"/>
          </a:xfrm>
          <a:prstGeom prst="rect">
            <a:avLst/>
          </a:prstGeom>
          <a:ln w="19050">
            <a:solidFill>
              <a:srgbClr val="C00000"/>
            </a:solidFill>
          </a:ln>
        </p:spPr>
        <p:txBody>
          <a:bodyPr wrap="square">
            <a:spAutoFit/>
          </a:bodyPr>
          <a:lstStyle/>
          <a:p>
            <a:r>
              <a:rPr kumimoji="1" lang="en-US" altLang="ja-JP" dirty="0">
                <a:solidFill>
                  <a:srgbClr val="C00000"/>
                </a:solidFill>
              </a:rPr>
              <a:t>2023</a:t>
            </a:r>
            <a:r>
              <a:rPr kumimoji="1" lang="ja-JP" altLang="en-US" dirty="0">
                <a:solidFill>
                  <a:srgbClr val="C00000"/>
                </a:solidFill>
              </a:rPr>
              <a:t>年の地震 </a:t>
            </a:r>
            <a:r>
              <a:rPr kumimoji="1" lang="en-US" altLang="ja-JP" dirty="0">
                <a:solidFill>
                  <a:srgbClr val="C00000"/>
                </a:solidFill>
              </a:rPr>
              <a:t>(M6.5)</a:t>
            </a:r>
            <a:endParaRPr kumimoji="1" lang="ja-JP" altLang="en-US" dirty="0">
              <a:solidFill>
                <a:srgbClr val="C00000"/>
              </a:solidFill>
            </a:endParaRPr>
          </a:p>
        </p:txBody>
      </p:sp>
      <p:cxnSp>
        <p:nvCxnSpPr>
          <p:cNvPr id="32" name="直線矢印コネクタ 31">
            <a:extLst>
              <a:ext uri="{FF2B5EF4-FFF2-40B4-BE49-F238E27FC236}">
                <a16:creationId xmlns:a16="http://schemas.microsoft.com/office/drawing/2014/main" id="{06533C49-44B0-4639-8B80-7E4E84AE7905}"/>
              </a:ext>
            </a:extLst>
          </p:cNvPr>
          <p:cNvCxnSpPr>
            <a:cxnSpLocks/>
          </p:cNvCxnSpPr>
          <p:nvPr/>
        </p:nvCxnSpPr>
        <p:spPr>
          <a:xfrm flipH="1" flipV="1">
            <a:off x="1752600" y="2766060"/>
            <a:ext cx="1746124" cy="342515"/>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B3816C8-C78F-468F-B1F1-779755BAE1D0}"/>
              </a:ext>
            </a:extLst>
          </p:cNvPr>
          <p:cNvCxnSpPr>
            <a:cxnSpLocks/>
          </p:cNvCxnSpPr>
          <p:nvPr/>
        </p:nvCxnSpPr>
        <p:spPr>
          <a:xfrm flipV="1">
            <a:off x="4857750" y="2258915"/>
            <a:ext cx="1583326" cy="10326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06DEE373-9B6C-49DE-ADB2-32B289B076EC}"/>
              </a:ext>
            </a:extLst>
          </p:cNvPr>
          <p:cNvSpPr/>
          <p:nvPr/>
        </p:nvSpPr>
        <p:spPr>
          <a:xfrm>
            <a:off x="0" y="2390005"/>
            <a:ext cx="1973553" cy="923330"/>
          </a:xfrm>
          <a:prstGeom prst="rect">
            <a:avLst/>
          </a:prstGeom>
        </p:spPr>
        <p:txBody>
          <a:bodyPr wrap="square">
            <a:spAutoFit/>
          </a:bodyPr>
          <a:lstStyle/>
          <a:p>
            <a:r>
              <a:rPr kumimoji="1" lang="en-US" altLang="ja-JP" dirty="0"/>
              <a:t>2007</a:t>
            </a:r>
            <a:r>
              <a:rPr kumimoji="1" lang="ja-JP" altLang="en-US" dirty="0"/>
              <a:t>年能登半島地震 </a:t>
            </a:r>
            <a:r>
              <a:rPr kumimoji="1" lang="en-US" altLang="ja-JP" dirty="0"/>
              <a:t>(M6.9) </a:t>
            </a:r>
          </a:p>
          <a:p>
            <a:r>
              <a:rPr kumimoji="1" lang="ja-JP" altLang="en-US" dirty="0"/>
              <a:t>最大震度</a:t>
            </a:r>
            <a:r>
              <a:rPr kumimoji="1" lang="en-US" altLang="ja-JP" dirty="0"/>
              <a:t>6</a:t>
            </a:r>
            <a:r>
              <a:rPr kumimoji="1" lang="ja-JP" altLang="en-US" dirty="0"/>
              <a:t>強</a:t>
            </a:r>
          </a:p>
        </p:txBody>
      </p:sp>
      <p:sp>
        <p:nvSpPr>
          <p:cNvPr id="41" name="正方形/長方形 40">
            <a:extLst>
              <a:ext uri="{FF2B5EF4-FFF2-40B4-BE49-F238E27FC236}">
                <a16:creationId xmlns:a16="http://schemas.microsoft.com/office/drawing/2014/main" id="{4E28FE3D-B02A-49CF-9491-2403224B8C63}"/>
              </a:ext>
            </a:extLst>
          </p:cNvPr>
          <p:cNvSpPr/>
          <p:nvPr/>
        </p:nvSpPr>
        <p:spPr>
          <a:xfrm>
            <a:off x="6407020" y="1902237"/>
            <a:ext cx="2723302" cy="369332"/>
          </a:xfrm>
          <a:prstGeom prst="rect">
            <a:avLst/>
          </a:prstGeom>
        </p:spPr>
        <p:txBody>
          <a:bodyPr wrap="square">
            <a:spAutoFit/>
          </a:bodyPr>
          <a:lstStyle/>
          <a:p>
            <a:r>
              <a:rPr kumimoji="1" lang="en-US" altLang="ja-JP" dirty="0"/>
              <a:t>1896</a:t>
            </a:r>
            <a:r>
              <a:rPr kumimoji="1" lang="ja-JP" altLang="en-US" dirty="0"/>
              <a:t>年能登半島 </a:t>
            </a:r>
            <a:r>
              <a:rPr kumimoji="1" lang="en-US" altLang="ja-JP" dirty="0"/>
              <a:t>(M5.7)</a:t>
            </a:r>
            <a:endParaRPr kumimoji="1" lang="ja-JP" altLang="en-US" dirty="0"/>
          </a:p>
        </p:txBody>
      </p:sp>
      <p:cxnSp>
        <p:nvCxnSpPr>
          <p:cNvPr id="42" name="直線矢印コネクタ 41">
            <a:extLst>
              <a:ext uri="{FF2B5EF4-FFF2-40B4-BE49-F238E27FC236}">
                <a16:creationId xmlns:a16="http://schemas.microsoft.com/office/drawing/2014/main" id="{239800E1-7269-4C36-ADAB-B41AC49EB46D}"/>
              </a:ext>
            </a:extLst>
          </p:cNvPr>
          <p:cNvCxnSpPr>
            <a:cxnSpLocks/>
          </p:cNvCxnSpPr>
          <p:nvPr/>
        </p:nvCxnSpPr>
        <p:spPr>
          <a:xfrm>
            <a:off x="4431467" y="2627490"/>
            <a:ext cx="2036296" cy="959772"/>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A3FB215E-C10C-7845-EB2F-BFD0AB29DA33}"/>
              </a:ext>
            </a:extLst>
          </p:cNvPr>
          <p:cNvSpPr/>
          <p:nvPr/>
        </p:nvSpPr>
        <p:spPr>
          <a:xfrm>
            <a:off x="6467763" y="3412479"/>
            <a:ext cx="2344955" cy="646331"/>
          </a:xfrm>
          <a:prstGeom prst="rect">
            <a:avLst/>
          </a:prstGeom>
        </p:spPr>
        <p:txBody>
          <a:bodyPr wrap="square">
            <a:spAutoFit/>
          </a:bodyPr>
          <a:lstStyle/>
          <a:p>
            <a:r>
              <a:rPr kumimoji="1" lang="en-US" altLang="ja-JP" dirty="0"/>
              <a:t>1729</a:t>
            </a:r>
            <a:r>
              <a:rPr kumimoji="1" lang="ja-JP" altLang="en-US" dirty="0"/>
              <a:t>年能登・佐渡 </a:t>
            </a:r>
            <a:r>
              <a:rPr kumimoji="1" lang="en-US" altLang="ja-JP" dirty="0"/>
              <a:t>(M6.6</a:t>
            </a:r>
            <a:r>
              <a:rPr kumimoji="1" lang="ja-JP" altLang="en-US" dirty="0"/>
              <a:t>～</a:t>
            </a:r>
            <a:r>
              <a:rPr kumimoji="1" lang="en-US" altLang="ja-JP" dirty="0"/>
              <a:t>7.0)</a:t>
            </a:r>
            <a:endParaRPr kumimoji="1" lang="ja-JP" altLang="en-US" dirty="0"/>
          </a:p>
        </p:txBody>
      </p:sp>
      <p:sp>
        <p:nvSpPr>
          <p:cNvPr id="43" name="正方形/長方形 42">
            <a:extLst>
              <a:ext uri="{FF2B5EF4-FFF2-40B4-BE49-F238E27FC236}">
                <a16:creationId xmlns:a16="http://schemas.microsoft.com/office/drawing/2014/main" id="{5B33A0E6-BB15-A4A6-6977-811360B070B6}"/>
              </a:ext>
            </a:extLst>
          </p:cNvPr>
          <p:cNvSpPr/>
          <p:nvPr/>
        </p:nvSpPr>
        <p:spPr>
          <a:xfrm>
            <a:off x="6314018" y="1344676"/>
            <a:ext cx="2723302" cy="369332"/>
          </a:xfrm>
          <a:prstGeom prst="rect">
            <a:avLst/>
          </a:prstGeom>
        </p:spPr>
        <p:txBody>
          <a:bodyPr wrap="square">
            <a:spAutoFit/>
          </a:bodyPr>
          <a:lstStyle/>
          <a:p>
            <a:r>
              <a:rPr kumimoji="1" lang="en-US" altLang="ja-JP" dirty="0"/>
              <a:t>1993</a:t>
            </a:r>
            <a:r>
              <a:rPr kumimoji="1" lang="ja-JP" altLang="en-US" dirty="0"/>
              <a:t>年能登半島沖 </a:t>
            </a:r>
            <a:r>
              <a:rPr kumimoji="1" lang="en-US" altLang="ja-JP" dirty="0"/>
              <a:t>(M6.6)</a:t>
            </a:r>
            <a:endParaRPr kumimoji="1" lang="ja-JP" altLang="en-US" dirty="0"/>
          </a:p>
        </p:txBody>
      </p:sp>
      <p:cxnSp>
        <p:nvCxnSpPr>
          <p:cNvPr id="44" name="直線矢印コネクタ 43">
            <a:extLst>
              <a:ext uri="{FF2B5EF4-FFF2-40B4-BE49-F238E27FC236}">
                <a16:creationId xmlns:a16="http://schemas.microsoft.com/office/drawing/2014/main" id="{FCB36267-7E7D-2B51-BD86-D12F057AB92F}"/>
              </a:ext>
            </a:extLst>
          </p:cNvPr>
          <p:cNvCxnSpPr>
            <a:cxnSpLocks/>
          </p:cNvCxnSpPr>
          <p:nvPr/>
        </p:nvCxnSpPr>
        <p:spPr>
          <a:xfrm flipV="1">
            <a:off x="4878675" y="1569720"/>
            <a:ext cx="1491645" cy="29729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13CFBE17-CCA4-7F00-CBC2-C549FE6556AC}"/>
              </a:ext>
            </a:extLst>
          </p:cNvPr>
          <p:cNvSpPr/>
          <p:nvPr/>
        </p:nvSpPr>
        <p:spPr>
          <a:xfrm>
            <a:off x="6607429" y="2752651"/>
            <a:ext cx="2344955" cy="369332"/>
          </a:xfrm>
          <a:prstGeom prst="rect">
            <a:avLst/>
          </a:prstGeom>
          <a:ln w="19050">
            <a:solidFill>
              <a:srgbClr val="C00000"/>
            </a:solidFill>
          </a:ln>
        </p:spPr>
        <p:txBody>
          <a:bodyPr wrap="square">
            <a:spAutoFit/>
          </a:bodyPr>
          <a:lstStyle/>
          <a:p>
            <a:r>
              <a:rPr kumimoji="1" lang="en-US" altLang="ja-JP" dirty="0">
                <a:solidFill>
                  <a:srgbClr val="C00000"/>
                </a:solidFill>
              </a:rPr>
              <a:t>2022</a:t>
            </a:r>
            <a:r>
              <a:rPr kumimoji="1" lang="ja-JP" altLang="en-US" dirty="0">
                <a:solidFill>
                  <a:srgbClr val="C00000"/>
                </a:solidFill>
              </a:rPr>
              <a:t>年の地震 </a:t>
            </a:r>
            <a:r>
              <a:rPr kumimoji="1" lang="en-US" altLang="ja-JP" dirty="0">
                <a:solidFill>
                  <a:srgbClr val="C00000"/>
                </a:solidFill>
              </a:rPr>
              <a:t>(M5.4)</a:t>
            </a:r>
            <a:endParaRPr kumimoji="1" lang="ja-JP" altLang="en-US" dirty="0">
              <a:solidFill>
                <a:srgbClr val="C00000"/>
              </a:solidFill>
            </a:endParaRPr>
          </a:p>
        </p:txBody>
      </p:sp>
      <p:grpSp>
        <p:nvGrpSpPr>
          <p:cNvPr id="6" name="グループ化 5">
            <a:extLst>
              <a:ext uri="{FF2B5EF4-FFF2-40B4-BE49-F238E27FC236}">
                <a16:creationId xmlns:a16="http://schemas.microsoft.com/office/drawing/2014/main" id="{2E9E7C2D-7FFF-C695-7346-668583208097}"/>
              </a:ext>
            </a:extLst>
          </p:cNvPr>
          <p:cNvGrpSpPr/>
          <p:nvPr/>
        </p:nvGrpSpPr>
        <p:grpSpPr>
          <a:xfrm>
            <a:off x="4589941" y="2042182"/>
            <a:ext cx="367523" cy="367523"/>
            <a:chOff x="-755166" y="2560319"/>
            <a:chExt cx="310101" cy="310101"/>
          </a:xfrm>
        </p:grpSpPr>
        <p:cxnSp>
          <p:nvCxnSpPr>
            <p:cNvPr id="7" name="直線コネクタ 6">
              <a:extLst>
                <a:ext uri="{FF2B5EF4-FFF2-40B4-BE49-F238E27FC236}">
                  <a16:creationId xmlns:a16="http://schemas.microsoft.com/office/drawing/2014/main" id="{1E924DCE-424D-3964-9B86-98E51D0C8512}"/>
                </a:ext>
              </a:extLst>
            </p:cNvPr>
            <p:cNvCxnSpPr>
              <a:cxnSpLocks/>
            </p:cNvCxnSpPr>
            <p:nvPr/>
          </p:nvCxnSpPr>
          <p:spPr>
            <a:xfrm rot="180000">
              <a:off x="-755166" y="2576227"/>
              <a:ext cx="310101" cy="27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5688EBC8-B2D0-42B8-E891-DC84AAF68238}"/>
                </a:ext>
              </a:extLst>
            </p:cNvPr>
            <p:cNvCxnSpPr>
              <a:cxnSpLocks/>
            </p:cNvCxnSpPr>
            <p:nvPr/>
          </p:nvCxnSpPr>
          <p:spPr>
            <a:xfrm rot="5580000">
              <a:off x="-755375" y="2580198"/>
              <a:ext cx="310101" cy="27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直線矢印コネクタ 9">
            <a:extLst>
              <a:ext uri="{FF2B5EF4-FFF2-40B4-BE49-F238E27FC236}">
                <a16:creationId xmlns:a16="http://schemas.microsoft.com/office/drawing/2014/main" id="{18B93310-538C-A09F-C8BF-C0E7E8C90407}"/>
              </a:ext>
            </a:extLst>
          </p:cNvPr>
          <p:cNvCxnSpPr>
            <a:cxnSpLocks/>
            <a:endCxn id="27" idx="2"/>
          </p:cNvCxnSpPr>
          <p:nvPr/>
        </p:nvCxnSpPr>
        <p:spPr>
          <a:xfrm flipH="1" flipV="1">
            <a:off x="4438746" y="1615832"/>
            <a:ext cx="358352" cy="637689"/>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6D58FF41-815A-B45D-FA75-D42C441D0361}"/>
              </a:ext>
            </a:extLst>
          </p:cNvPr>
          <p:cNvGrpSpPr/>
          <p:nvPr/>
        </p:nvGrpSpPr>
        <p:grpSpPr>
          <a:xfrm>
            <a:off x="4526028" y="2165086"/>
            <a:ext cx="367523" cy="367523"/>
            <a:chOff x="-755166" y="2560319"/>
            <a:chExt cx="310101" cy="310101"/>
          </a:xfrm>
        </p:grpSpPr>
        <p:cxnSp>
          <p:nvCxnSpPr>
            <p:cNvPr id="15" name="直線コネクタ 14">
              <a:extLst>
                <a:ext uri="{FF2B5EF4-FFF2-40B4-BE49-F238E27FC236}">
                  <a16:creationId xmlns:a16="http://schemas.microsoft.com/office/drawing/2014/main" id="{1645CCB5-846A-D90E-AC93-C0D4B4259B50}"/>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0B07510-E005-6DA9-2684-FF9F4BC75227}"/>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9" name="直線矢印コネクタ 18">
            <a:extLst>
              <a:ext uri="{FF2B5EF4-FFF2-40B4-BE49-F238E27FC236}">
                <a16:creationId xmlns:a16="http://schemas.microsoft.com/office/drawing/2014/main" id="{A549831F-B97C-F161-DA81-85550AE05A36}"/>
              </a:ext>
            </a:extLst>
          </p:cNvPr>
          <p:cNvCxnSpPr>
            <a:cxnSpLocks/>
            <a:endCxn id="23" idx="3"/>
          </p:cNvCxnSpPr>
          <p:nvPr/>
        </p:nvCxnSpPr>
        <p:spPr>
          <a:xfrm flipH="1" flipV="1">
            <a:off x="1464771" y="1663654"/>
            <a:ext cx="3297916" cy="71277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6096A070-8E51-8587-453D-C56A4A1A498B}"/>
              </a:ext>
            </a:extLst>
          </p:cNvPr>
          <p:cNvSpPr/>
          <p:nvPr/>
        </p:nvSpPr>
        <p:spPr>
          <a:xfrm>
            <a:off x="137636" y="1340488"/>
            <a:ext cx="1327135" cy="646331"/>
          </a:xfrm>
          <a:prstGeom prst="rect">
            <a:avLst/>
          </a:prstGeom>
          <a:ln w="19050">
            <a:solidFill>
              <a:srgbClr val="C00000"/>
            </a:solidFill>
          </a:ln>
        </p:spPr>
        <p:txBody>
          <a:bodyPr wrap="square">
            <a:spAutoFit/>
          </a:bodyPr>
          <a:lstStyle/>
          <a:p>
            <a:r>
              <a:rPr kumimoji="1" lang="ja-JP" altLang="en-US" dirty="0">
                <a:solidFill>
                  <a:srgbClr val="C00000"/>
                </a:solidFill>
              </a:rPr>
              <a:t>今回の地震 </a:t>
            </a:r>
            <a:r>
              <a:rPr kumimoji="1" lang="en-US" altLang="ja-JP" dirty="0">
                <a:solidFill>
                  <a:srgbClr val="C00000"/>
                </a:solidFill>
              </a:rPr>
              <a:t>(M7.6)</a:t>
            </a:r>
            <a:endParaRPr kumimoji="1" lang="ja-JP" altLang="en-US" dirty="0">
              <a:solidFill>
                <a:srgbClr val="C00000"/>
              </a:solidFill>
            </a:endParaRPr>
          </a:p>
        </p:txBody>
      </p:sp>
    </p:spTree>
    <p:extLst>
      <p:ext uri="{BB962C8B-B14F-4D97-AF65-F5344CB8AC3E}">
        <p14:creationId xmlns:p14="http://schemas.microsoft.com/office/powerpoint/2010/main" val="82209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265" y="1196228"/>
            <a:ext cx="4684164" cy="4624263"/>
          </a:xfrm>
          <a:prstGeom prst="rect">
            <a:avLst/>
          </a:prstGeom>
        </p:spPr>
      </p:pic>
      <p:sp>
        <p:nvSpPr>
          <p:cNvPr id="14" name="正方形/長方形 13">
            <a:extLst>
              <a:ext uri="{FF2B5EF4-FFF2-40B4-BE49-F238E27FC236}">
                <a16:creationId xmlns:a16="http://schemas.microsoft.com/office/drawing/2014/main" id="{6A4BEF5E-FC7B-2EE5-3418-ADB3B5F87EBA}"/>
              </a:ext>
            </a:extLst>
          </p:cNvPr>
          <p:cNvSpPr/>
          <p:nvPr/>
        </p:nvSpPr>
        <p:spPr>
          <a:xfrm>
            <a:off x="1514167" y="2689280"/>
            <a:ext cx="944705" cy="37178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9EFCE74-C374-2021-A5B6-4AAD11547D2C}"/>
              </a:ext>
            </a:extLst>
          </p:cNvPr>
          <p:cNvSpPr txBox="1"/>
          <p:nvPr/>
        </p:nvSpPr>
        <p:spPr>
          <a:xfrm>
            <a:off x="200360" y="753587"/>
            <a:ext cx="4135666" cy="369332"/>
          </a:xfrm>
          <a:prstGeom prst="rect">
            <a:avLst/>
          </a:prstGeom>
          <a:noFill/>
        </p:spPr>
        <p:txBody>
          <a:bodyPr wrap="square" rtlCol="0">
            <a:spAutoFit/>
          </a:bodyPr>
          <a:lstStyle/>
          <a:p>
            <a:r>
              <a:rPr kumimoji="1" lang="ja-JP" altLang="en-US" dirty="0"/>
              <a:t>最近（</a:t>
            </a:r>
            <a:r>
              <a:rPr kumimoji="1" lang="en-US" altLang="ja-JP" dirty="0"/>
              <a:t>1997</a:t>
            </a:r>
            <a:r>
              <a:rPr kumimoji="1" lang="ja-JP" altLang="en-US" dirty="0"/>
              <a:t>年</a:t>
            </a:r>
            <a:r>
              <a:rPr kumimoji="1" lang="en-US" altLang="ja-JP" dirty="0"/>
              <a:t>10</a:t>
            </a:r>
            <a:r>
              <a:rPr kumimoji="1" lang="ja-JP" altLang="en-US" dirty="0"/>
              <a:t>月以降）の震央分布</a:t>
            </a:r>
          </a:p>
        </p:txBody>
      </p:sp>
      <p:pic>
        <p:nvPicPr>
          <p:cNvPr id="11" name="図 10">
            <a:extLst>
              <a:ext uri="{FF2B5EF4-FFF2-40B4-BE49-F238E27FC236}">
                <a16:creationId xmlns:a16="http://schemas.microsoft.com/office/drawing/2014/main" id="{BC238F25-420E-D4FC-0681-FF05395D82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00371" y="1560229"/>
            <a:ext cx="4060577" cy="3739560"/>
          </a:xfrm>
          <a:prstGeom prst="rect">
            <a:avLst/>
          </a:prstGeom>
        </p:spPr>
      </p:pic>
      <p:sp>
        <p:nvSpPr>
          <p:cNvPr id="13" name="正方形/長方形 12">
            <a:extLst>
              <a:ext uri="{FF2B5EF4-FFF2-40B4-BE49-F238E27FC236}">
                <a16:creationId xmlns:a16="http://schemas.microsoft.com/office/drawing/2014/main" id="{3225B461-33DC-705C-9631-9062B6D2D368}"/>
              </a:ext>
            </a:extLst>
          </p:cNvPr>
          <p:cNvSpPr/>
          <p:nvPr/>
        </p:nvSpPr>
        <p:spPr>
          <a:xfrm>
            <a:off x="4486697" y="996611"/>
            <a:ext cx="4387362" cy="584775"/>
          </a:xfrm>
          <a:prstGeom prst="rect">
            <a:avLst/>
          </a:prstGeom>
        </p:spPr>
        <p:txBody>
          <a:bodyPr wrap="square">
            <a:spAutoFit/>
          </a:bodyPr>
          <a:lstStyle/>
          <a:p>
            <a:r>
              <a:rPr lang="ja-JP" altLang="en-US" sz="1600" dirty="0">
                <a:latin typeface="ＭＳＰゴシック"/>
              </a:rPr>
              <a:t>令和６年１月１日</a:t>
            </a:r>
            <a:r>
              <a:rPr lang="en-US" altLang="ja-JP" sz="1600" dirty="0">
                <a:latin typeface="ＭＳＰゴシック"/>
              </a:rPr>
              <a:t>16</a:t>
            </a:r>
            <a:r>
              <a:rPr lang="ja-JP" altLang="en-US" sz="1600" dirty="0">
                <a:latin typeface="ＭＳＰゴシック"/>
              </a:rPr>
              <a:t>時</a:t>
            </a:r>
            <a:r>
              <a:rPr lang="en-US" altLang="ja-JP" sz="1600" dirty="0">
                <a:latin typeface="ＭＳＰゴシック"/>
              </a:rPr>
              <a:t>10</a:t>
            </a:r>
            <a:r>
              <a:rPr lang="ja-JP" altLang="en-US" sz="1600" dirty="0">
                <a:latin typeface="ＭＳＰゴシック"/>
              </a:rPr>
              <a:t>分頃の石川県能登地方の地震について（気象庁</a:t>
            </a:r>
            <a:r>
              <a:rPr lang="en-US" altLang="ja-JP" sz="1600" dirty="0">
                <a:latin typeface="ＭＳＰゴシック"/>
              </a:rPr>
              <a:t>, 2024</a:t>
            </a:r>
            <a:r>
              <a:rPr lang="ja-JP" altLang="en-US" sz="1600" dirty="0">
                <a:latin typeface="ＭＳＰゴシック"/>
              </a:rPr>
              <a:t>）に加筆</a:t>
            </a:r>
            <a:endParaRPr lang="ja-JP" altLang="en-US" sz="1600" dirty="0"/>
          </a:p>
        </p:txBody>
      </p:sp>
      <p:sp>
        <p:nvSpPr>
          <p:cNvPr id="8" name="テキスト ボックス 7">
            <a:extLst>
              <a:ext uri="{FF2B5EF4-FFF2-40B4-BE49-F238E27FC236}">
                <a16:creationId xmlns:a16="http://schemas.microsoft.com/office/drawing/2014/main" id="{7819048F-4C86-69B8-408E-771B52D70207}"/>
              </a:ext>
            </a:extLst>
          </p:cNvPr>
          <p:cNvSpPr txBox="1"/>
          <p:nvPr/>
        </p:nvSpPr>
        <p:spPr>
          <a:xfrm>
            <a:off x="4632255" y="5570634"/>
            <a:ext cx="2264824" cy="646331"/>
          </a:xfrm>
          <a:prstGeom prst="rect">
            <a:avLst/>
          </a:prstGeom>
          <a:noFill/>
        </p:spPr>
        <p:txBody>
          <a:bodyPr wrap="square">
            <a:spAutoFit/>
          </a:bodyPr>
          <a:lstStyle/>
          <a:p>
            <a:r>
              <a:rPr kumimoji="1" lang="en-US" altLang="ja-JP" dirty="0"/>
              <a:t>2007</a:t>
            </a:r>
            <a:r>
              <a:rPr kumimoji="1" lang="ja-JP" altLang="en-US" dirty="0"/>
              <a:t>年能登半島地震</a:t>
            </a:r>
            <a:endParaRPr kumimoji="1" lang="en-US" altLang="ja-JP" dirty="0"/>
          </a:p>
          <a:p>
            <a:r>
              <a:rPr kumimoji="1" lang="ja-JP" altLang="en-US" dirty="0"/>
              <a:t> </a:t>
            </a:r>
            <a:r>
              <a:rPr kumimoji="1" lang="en-US" altLang="ja-JP" dirty="0"/>
              <a:t>(M6.9) </a:t>
            </a:r>
          </a:p>
        </p:txBody>
      </p:sp>
      <p:cxnSp>
        <p:nvCxnSpPr>
          <p:cNvPr id="9" name="直線矢印コネクタ 8">
            <a:extLst>
              <a:ext uri="{FF2B5EF4-FFF2-40B4-BE49-F238E27FC236}">
                <a16:creationId xmlns:a16="http://schemas.microsoft.com/office/drawing/2014/main" id="{C440CFE9-6134-D901-8658-2AD8D7FD824D}"/>
              </a:ext>
            </a:extLst>
          </p:cNvPr>
          <p:cNvCxnSpPr>
            <a:cxnSpLocks/>
            <a:endCxn id="8" idx="0"/>
          </p:cNvCxnSpPr>
          <p:nvPr/>
        </p:nvCxnSpPr>
        <p:spPr>
          <a:xfrm flipH="1">
            <a:off x="5764667" y="4385187"/>
            <a:ext cx="527978" cy="118544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左中かっこ 16">
            <a:extLst>
              <a:ext uri="{FF2B5EF4-FFF2-40B4-BE49-F238E27FC236}">
                <a16:creationId xmlns:a16="http://schemas.microsoft.com/office/drawing/2014/main" id="{A11ECD12-F7A1-F4C4-0AE2-FB77AC8934E5}"/>
              </a:ext>
            </a:extLst>
          </p:cNvPr>
          <p:cNvSpPr/>
          <p:nvPr/>
        </p:nvSpPr>
        <p:spPr>
          <a:xfrm rot="16200000" flipV="1">
            <a:off x="8072283" y="4385186"/>
            <a:ext cx="186814" cy="383459"/>
          </a:xfrm>
          <a:prstGeom prst="leftBrace">
            <a:avLst/>
          </a:prstGeom>
          <a:ln w="190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50B0DFE2-20D0-C1B9-A042-E9F5DFC2C9C5}"/>
              </a:ext>
            </a:extLst>
          </p:cNvPr>
          <p:cNvCxnSpPr>
            <a:cxnSpLocks/>
          </p:cNvCxnSpPr>
          <p:nvPr/>
        </p:nvCxnSpPr>
        <p:spPr>
          <a:xfrm flipH="1">
            <a:off x="7892317" y="4724402"/>
            <a:ext cx="289574" cy="113698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36C2535-732D-2F4C-07EE-15D37EA790CD}"/>
              </a:ext>
            </a:extLst>
          </p:cNvPr>
          <p:cNvSpPr txBox="1"/>
          <p:nvPr/>
        </p:nvSpPr>
        <p:spPr>
          <a:xfrm>
            <a:off x="7275870" y="5898781"/>
            <a:ext cx="1907207" cy="646331"/>
          </a:xfrm>
          <a:prstGeom prst="rect">
            <a:avLst/>
          </a:prstGeom>
          <a:noFill/>
        </p:spPr>
        <p:txBody>
          <a:bodyPr wrap="square">
            <a:spAutoFit/>
          </a:bodyPr>
          <a:lstStyle/>
          <a:p>
            <a:r>
              <a:rPr kumimoji="1" lang="en-US" altLang="ja-JP" dirty="0"/>
              <a:t>2020</a:t>
            </a:r>
            <a:r>
              <a:rPr kumimoji="1" lang="ja-JP" altLang="en-US" dirty="0"/>
              <a:t>年</a:t>
            </a:r>
            <a:r>
              <a:rPr kumimoji="1" lang="en-US" altLang="ja-JP" dirty="0"/>
              <a:t>12</a:t>
            </a:r>
            <a:r>
              <a:rPr kumimoji="1" lang="ja-JP" altLang="en-US" dirty="0"/>
              <a:t>月から群発地震活動</a:t>
            </a:r>
            <a:endParaRPr kumimoji="1" lang="en-US" altLang="ja-JP" dirty="0"/>
          </a:p>
        </p:txBody>
      </p:sp>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90155" y="884346"/>
            <a:ext cx="5537546" cy="4163018"/>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3573208" y="1286278"/>
            <a:ext cx="386754" cy="847322"/>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277056" y="1286278"/>
            <a:ext cx="331693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3562149" y="2626197"/>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矢印: 下 20">
            <a:extLst>
              <a:ext uri="{FF2B5EF4-FFF2-40B4-BE49-F238E27FC236}">
                <a16:creationId xmlns:a16="http://schemas.microsoft.com/office/drawing/2014/main" id="{06BC00A6-F59B-4CA2-A8B0-03FA32BDDA72}"/>
              </a:ext>
            </a:extLst>
          </p:cNvPr>
          <p:cNvSpPr/>
          <p:nvPr/>
        </p:nvSpPr>
        <p:spPr>
          <a:xfrm rot="18480000" flipH="1" flipV="1">
            <a:off x="5910136" y="4322601"/>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下 12">
            <a:extLst>
              <a:ext uri="{FF2B5EF4-FFF2-40B4-BE49-F238E27FC236}">
                <a16:creationId xmlns:a16="http://schemas.microsoft.com/office/drawing/2014/main" id="{7E9C5FE7-8509-4CB7-8183-9905F784625C}"/>
              </a:ext>
            </a:extLst>
          </p:cNvPr>
          <p:cNvSpPr/>
          <p:nvPr/>
        </p:nvSpPr>
        <p:spPr>
          <a:xfrm rot="18480000">
            <a:off x="3111702" y="2078838"/>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303FE654-6BBA-49FF-942E-23F9437481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839" y="5563607"/>
            <a:ext cx="9086322" cy="1107456"/>
          </a:xfrm>
          <a:prstGeom prst="rect">
            <a:avLst/>
          </a:prstGeom>
        </p:spPr>
      </p:pic>
      <p:sp>
        <p:nvSpPr>
          <p:cNvPr id="3" name="正方形/長方形 2">
            <a:extLst>
              <a:ext uri="{FF2B5EF4-FFF2-40B4-BE49-F238E27FC236}">
                <a16:creationId xmlns:a16="http://schemas.microsoft.com/office/drawing/2014/main" id="{F0F0943F-BB2C-02C6-5F22-9B59CDF4D9D4}"/>
              </a:ext>
            </a:extLst>
          </p:cNvPr>
          <p:cNvSpPr/>
          <p:nvPr/>
        </p:nvSpPr>
        <p:spPr>
          <a:xfrm>
            <a:off x="89153" y="2549554"/>
            <a:ext cx="2565556" cy="1077218"/>
          </a:xfrm>
          <a:prstGeom prst="rect">
            <a:avLst/>
          </a:prstGeom>
        </p:spPr>
        <p:txBody>
          <a:bodyPr wrap="square">
            <a:spAutoFit/>
          </a:bodyPr>
          <a:lstStyle/>
          <a:p>
            <a:r>
              <a:rPr lang="ja-JP" altLang="en-US" sz="1600" dirty="0">
                <a:latin typeface="ＭＳＰゴシック"/>
              </a:rPr>
              <a:t>令和６年１月１日</a:t>
            </a:r>
            <a:r>
              <a:rPr lang="en-US" altLang="ja-JP" sz="1600" dirty="0">
                <a:latin typeface="ＭＳＰゴシック"/>
              </a:rPr>
              <a:t>16</a:t>
            </a:r>
            <a:r>
              <a:rPr lang="ja-JP" altLang="en-US" sz="1600" dirty="0">
                <a:latin typeface="ＭＳＰゴシック"/>
              </a:rPr>
              <a:t>時</a:t>
            </a:r>
            <a:r>
              <a:rPr lang="en-US" altLang="ja-JP" sz="1600" dirty="0">
                <a:latin typeface="ＭＳＰゴシック"/>
              </a:rPr>
              <a:t>10</a:t>
            </a:r>
            <a:r>
              <a:rPr lang="ja-JP" altLang="en-US" sz="1600" dirty="0">
                <a:latin typeface="ＭＳＰゴシック"/>
              </a:rPr>
              <a:t>分頃の石川県能登地方の地震について（気象庁</a:t>
            </a:r>
            <a:r>
              <a:rPr lang="en-US" altLang="ja-JP" sz="1600" dirty="0">
                <a:latin typeface="ＭＳＰゴシック"/>
              </a:rPr>
              <a:t>, 2024</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647152" cy="369332"/>
          </a:xfrm>
          <a:prstGeom prst="rect">
            <a:avLst/>
          </a:prstGeom>
          <a:noFill/>
        </p:spPr>
        <p:txBody>
          <a:bodyPr wrap="none" rtlCol="0">
            <a:spAutoFit/>
          </a:bodyPr>
          <a:lstStyle/>
          <a:p>
            <a:r>
              <a:rPr kumimoji="1" lang="ja-JP" altLang="en-US" dirty="0"/>
              <a:t>どちらが良いかは他の分析による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4170650" y="1741336"/>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55°</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3574896" y="4328125"/>
            <a:ext cx="1292047" cy="80290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4023603" y="5131033"/>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3300000">
            <a:off x="2852246" y="1072747"/>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2600000">
            <a:off x="2009257" y="1819629"/>
            <a:ext cx="2077074" cy="3479718"/>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577783 w 2122170"/>
              <a:gd name="connsiteY0" fmla="*/ 3456316 h 3456316"/>
              <a:gd name="connsiteX1" fmla="*/ 101033 w 2122170"/>
              <a:gd name="connsiteY1" fmla="*/ 1302781 h 3456316"/>
              <a:gd name="connsiteX2" fmla="*/ 2122170 w 2122170"/>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26129 w 2070516"/>
              <a:gd name="connsiteY0" fmla="*/ 3456316 h 3456316"/>
              <a:gd name="connsiteX1" fmla="*/ 49379 w 2070516"/>
              <a:gd name="connsiteY1" fmla="*/ 1302781 h 3456316"/>
              <a:gd name="connsiteX2" fmla="*/ 2070516 w 2070516"/>
              <a:gd name="connsiteY2" fmla="*/ 0 h 3456316"/>
              <a:gd name="connsiteX0" fmla="*/ 583163 w 2127550"/>
              <a:gd name="connsiteY0" fmla="*/ 3456316 h 3456316"/>
              <a:gd name="connsiteX1" fmla="*/ 106413 w 2127550"/>
              <a:gd name="connsiteY1" fmla="*/ 1302781 h 3456316"/>
              <a:gd name="connsiteX2" fmla="*/ 2127550 w 2127550"/>
              <a:gd name="connsiteY2" fmla="*/ 0 h 3456316"/>
              <a:gd name="connsiteX0" fmla="*/ 605747 w 2150134"/>
              <a:gd name="connsiteY0" fmla="*/ 3456316 h 3456316"/>
              <a:gd name="connsiteX1" fmla="*/ 128997 w 2150134"/>
              <a:gd name="connsiteY1" fmla="*/ 1302781 h 3456316"/>
              <a:gd name="connsiteX2" fmla="*/ 2150134 w 2150134"/>
              <a:gd name="connsiteY2" fmla="*/ 0 h 3456316"/>
              <a:gd name="connsiteX0" fmla="*/ 605747 w 2150134"/>
              <a:gd name="connsiteY0" fmla="*/ 3483470 h 3483470"/>
              <a:gd name="connsiteX1" fmla="*/ 128997 w 2150134"/>
              <a:gd name="connsiteY1" fmla="*/ 1329935 h 3483470"/>
              <a:gd name="connsiteX2" fmla="*/ 2150134 w 2150134"/>
              <a:gd name="connsiteY2" fmla="*/ 27154 h 3483470"/>
              <a:gd name="connsiteX0" fmla="*/ 486542 w 2030929"/>
              <a:gd name="connsiteY0" fmla="*/ 3482841 h 3482841"/>
              <a:gd name="connsiteX1" fmla="*/ 210667 w 2030929"/>
              <a:gd name="connsiteY1" fmla="*/ 1355279 h 3482841"/>
              <a:gd name="connsiteX2" fmla="*/ 2030929 w 2030929"/>
              <a:gd name="connsiteY2" fmla="*/ 26525 h 3482841"/>
              <a:gd name="connsiteX0" fmla="*/ 421181 w 1965568"/>
              <a:gd name="connsiteY0" fmla="*/ 3482841 h 3482841"/>
              <a:gd name="connsiteX1" fmla="*/ 145306 w 1965568"/>
              <a:gd name="connsiteY1" fmla="*/ 1355279 h 3482841"/>
              <a:gd name="connsiteX2" fmla="*/ 1965568 w 1965568"/>
              <a:gd name="connsiteY2" fmla="*/ 26525 h 3482841"/>
              <a:gd name="connsiteX0" fmla="*/ 421181 w 1965568"/>
              <a:gd name="connsiteY0" fmla="*/ 3462057 h 3462057"/>
              <a:gd name="connsiteX1" fmla="*/ 145306 w 1965568"/>
              <a:gd name="connsiteY1" fmla="*/ 1334495 h 3462057"/>
              <a:gd name="connsiteX2" fmla="*/ 1965568 w 1965568"/>
              <a:gd name="connsiteY2" fmla="*/ 5741 h 3462057"/>
              <a:gd name="connsiteX0" fmla="*/ 467394 w 2011781"/>
              <a:gd name="connsiteY0" fmla="*/ 3462057 h 3462057"/>
              <a:gd name="connsiteX1" fmla="*/ 191519 w 2011781"/>
              <a:gd name="connsiteY1" fmla="*/ 1334495 h 3462057"/>
              <a:gd name="connsiteX2" fmla="*/ 2011781 w 2011781"/>
              <a:gd name="connsiteY2" fmla="*/ 5741 h 3462057"/>
              <a:gd name="connsiteX0" fmla="*/ 467394 w 2011781"/>
              <a:gd name="connsiteY0" fmla="*/ 3456316 h 3456316"/>
              <a:gd name="connsiteX1" fmla="*/ 191519 w 2011781"/>
              <a:gd name="connsiteY1" fmla="*/ 1328754 h 3456316"/>
              <a:gd name="connsiteX2" fmla="*/ 2011781 w 2011781"/>
              <a:gd name="connsiteY2" fmla="*/ 0 h 3456316"/>
            </a:gdLst>
            <a:ahLst/>
            <a:cxnLst>
              <a:cxn ang="0">
                <a:pos x="connsiteX0" y="connsiteY0"/>
              </a:cxn>
              <a:cxn ang="0">
                <a:pos x="connsiteX1" y="connsiteY1"/>
              </a:cxn>
              <a:cxn ang="0">
                <a:pos x="connsiteX2" y="connsiteY2"/>
              </a:cxn>
            </a:cxnLst>
            <a:rect l="l" t="t" r="r" b="b"/>
            <a:pathLst>
              <a:path w="2011781" h="3456316">
                <a:moveTo>
                  <a:pt x="467394" y="3456316"/>
                </a:moveTo>
                <a:cubicBezTo>
                  <a:pt x="-212043" y="2625768"/>
                  <a:pt x="-6179" y="1909359"/>
                  <a:pt x="191519" y="1328754"/>
                </a:cubicBezTo>
                <a:cubicBezTo>
                  <a:pt x="389217" y="748149"/>
                  <a:pt x="946084" y="108851"/>
                  <a:pt x="2011781"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rot="-6900000" flipH="1" flipV="1">
            <a:off x="6935985" y="4926129"/>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9739995"/>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646331" cy="369332"/>
          </a:xfrm>
          <a:prstGeom prst="rect">
            <a:avLst/>
          </a:prstGeom>
        </p:spPr>
        <p:txBody>
          <a:bodyPr wrap="none">
            <a:spAutoFit/>
          </a:bodyPr>
          <a:lstStyle/>
          <a:p>
            <a:r>
              <a:rPr kumimoji="1" lang="ja-JP" altLang="en-US" dirty="0"/>
              <a:t>南西</a:t>
            </a:r>
            <a:endParaRPr lang="ja-JP" altLang="en-US" dirty="0"/>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98720" y="4028921"/>
            <a:ext cx="646331" cy="369332"/>
          </a:xfrm>
          <a:prstGeom prst="rect">
            <a:avLst/>
          </a:prstGeom>
        </p:spPr>
        <p:txBody>
          <a:bodyPr wrap="none">
            <a:spAutoFit/>
          </a:bodyPr>
          <a:lstStyle/>
          <a:p>
            <a:r>
              <a:rPr lang="ja-JP" altLang="en-US" dirty="0"/>
              <a:t>北東</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15154" y="4736133"/>
            <a:ext cx="1600118"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115°</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M7.6</a:t>
            </a:r>
            <a:r>
              <a:rPr kumimoji="1" lang="ja-JP" altLang="en-US" dirty="0"/>
              <a:t>の断層の長さのおおざっぱな目安：</a:t>
            </a:r>
            <a:r>
              <a:rPr kumimoji="1" lang="en-US" altLang="ja-JP" dirty="0"/>
              <a:t>84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36263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https://www.data.jma.go.jp/svd/eew/data/mech/fig/world2024010116100000N373000E13712000000076.html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8091624" y="1668955"/>
            <a:ext cx="646331" cy="369332"/>
          </a:xfrm>
          <a:prstGeom prst="rect">
            <a:avLst/>
          </a:prstGeom>
          <a:noFill/>
        </p:spPr>
        <p:txBody>
          <a:bodyPr wrap="none" rtlCol="0">
            <a:spAutoFit/>
          </a:bodyPr>
          <a:lstStyle/>
          <a:p>
            <a:r>
              <a:rPr kumimoji="1" lang="ja-JP" altLang="en-US" dirty="0"/>
              <a:t>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646331" cy="369332"/>
          </a:xfrm>
          <a:prstGeom prst="rect">
            <a:avLst/>
          </a:prstGeom>
          <a:noFill/>
        </p:spPr>
        <p:txBody>
          <a:bodyPr wrap="none" rtlCol="0">
            <a:spAutoFit/>
          </a:bodyPr>
          <a:lstStyle/>
          <a:p>
            <a:r>
              <a:rPr kumimoji="1" lang="ja-JP" altLang="en-US" dirty="0"/>
              <a:t>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5908581" y="1264865"/>
            <a:ext cx="2723823" cy="369332"/>
          </a:xfrm>
          <a:prstGeom prst="rect">
            <a:avLst/>
          </a:prstGeom>
          <a:noFill/>
        </p:spPr>
        <p:txBody>
          <a:bodyPr wrap="none" rtlCol="0">
            <a:spAutoFit/>
          </a:bodyPr>
          <a:lstStyle/>
          <a:p>
            <a:r>
              <a:rPr kumimoji="1" lang="ja-JP" altLang="en-US" dirty="0"/>
              <a:t>南西から見た深さ断面図</a:t>
            </a:r>
          </a:p>
        </p:txBody>
      </p:sp>
      <p:cxnSp>
        <p:nvCxnSpPr>
          <p:cNvPr id="35" name="直線コネクタ 34">
            <a:extLst>
              <a:ext uri="{FF2B5EF4-FFF2-40B4-BE49-F238E27FC236}">
                <a16:creationId xmlns:a16="http://schemas.microsoft.com/office/drawing/2014/main" id="{1A9E3C68-5AA1-4899-8BAF-0F6AB6D9B471}"/>
              </a:ext>
            </a:extLst>
          </p:cNvPr>
          <p:cNvCxnSpPr>
            <a:cxnSpLocks/>
          </p:cNvCxnSpPr>
          <p:nvPr/>
        </p:nvCxnSpPr>
        <p:spPr>
          <a:xfrm rot="2520000">
            <a:off x="7104849" y="2347101"/>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879940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713869" y="2025645"/>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42°</a:t>
            </a:r>
          </a:p>
        </p:txBody>
      </p:sp>
      <p:sp>
        <p:nvSpPr>
          <p:cNvPr id="5" name="テキスト ボックス 4">
            <a:extLst>
              <a:ext uri="{FF2B5EF4-FFF2-40B4-BE49-F238E27FC236}">
                <a16:creationId xmlns:a16="http://schemas.microsoft.com/office/drawing/2014/main" id="{4BFA276A-3D19-1E68-433C-745C3AF6BA00}"/>
              </a:ext>
            </a:extLst>
          </p:cNvPr>
          <p:cNvSpPr txBox="1"/>
          <p:nvPr/>
        </p:nvSpPr>
        <p:spPr>
          <a:xfrm>
            <a:off x="8157235" y="2515304"/>
            <a:ext cx="950338" cy="369332"/>
          </a:xfrm>
          <a:prstGeom prst="rect">
            <a:avLst/>
          </a:prstGeom>
          <a:noFill/>
        </p:spPr>
        <p:txBody>
          <a:bodyPr wrap="square">
            <a:spAutoFit/>
          </a:bodyPr>
          <a:lstStyle/>
          <a:p>
            <a:r>
              <a:rPr kumimoji="1" lang="ja-JP" altLang="en-US" dirty="0"/>
              <a:t>上盤</a:t>
            </a:r>
            <a:endParaRPr lang="ja-JP" altLang="en-US" dirty="0"/>
          </a:p>
        </p:txBody>
      </p:sp>
      <p:sp>
        <p:nvSpPr>
          <p:cNvPr id="8" name="テキスト ボックス 7">
            <a:extLst>
              <a:ext uri="{FF2B5EF4-FFF2-40B4-BE49-F238E27FC236}">
                <a16:creationId xmlns:a16="http://schemas.microsoft.com/office/drawing/2014/main" id="{F4AF472B-B1A5-3351-27AE-1DC206F16CC1}"/>
              </a:ext>
            </a:extLst>
          </p:cNvPr>
          <p:cNvSpPr txBox="1"/>
          <p:nvPr/>
        </p:nvSpPr>
        <p:spPr>
          <a:xfrm>
            <a:off x="6386430" y="2517306"/>
            <a:ext cx="950338" cy="369332"/>
          </a:xfrm>
          <a:prstGeom prst="rect">
            <a:avLst/>
          </a:prstGeom>
          <a:noFill/>
        </p:spPr>
        <p:txBody>
          <a:bodyPr wrap="square">
            <a:spAutoFit/>
          </a:bodyPr>
          <a:lstStyle/>
          <a:p>
            <a:r>
              <a:rPr lang="ja-JP" altLang="en-US" dirty="0"/>
              <a:t>下盤</a:t>
            </a:r>
          </a:p>
        </p:txBody>
      </p:sp>
    </p:spTree>
    <p:extLst>
      <p:ext uri="{BB962C8B-B14F-4D97-AF65-F5344CB8AC3E}">
        <p14:creationId xmlns:p14="http://schemas.microsoft.com/office/powerpoint/2010/main" val="425340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647152" cy="369332"/>
          </a:xfrm>
          <a:prstGeom prst="rect">
            <a:avLst/>
          </a:prstGeom>
          <a:noFill/>
        </p:spPr>
        <p:txBody>
          <a:bodyPr wrap="none" rtlCol="0">
            <a:spAutoFit/>
          </a:bodyPr>
          <a:lstStyle/>
          <a:p>
            <a:r>
              <a:rPr kumimoji="1" lang="ja-JP" altLang="en-US" dirty="0"/>
              <a:t>どちらが良いかは他の分析による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0259" y="913763"/>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576439" y="5205771"/>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204°</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28" idx="1"/>
          </p:cNvCxnSpPr>
          <p:nvPr/>
        </p:nvCxnSpPr>
        <p:spPr>
          <a:xfrm>
            <a:off x="941553" y="1729149"/>
            <a:ext cx="1103126" cy="13420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98213" y="1359817"/>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224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7927831" y="1668955"/>
            <a:ext cx="877163" cy="369332"/>
          </a:xfrm>
          <a:prstGeom prst="rect">
            <a:avLst/>
          </a:prstGeom>
          <a:noFill/>
        </p:spPr>
        <p:txBody>
          <a:bodyPr wrap="none" rtlCol="0">
            <a:spAutoFit/>
          </a:bodyPr>
          <a:lstStyle/>
          <a:p>
            <a:r>
              <a:rPr kumimoji="1" lang="ja-JP" altLang="en-US" dirty="0"/>
              <a:t>西北西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877163" cy="369332"/>
          </a:xfrm>
          <a:prstGeom prst="rect">
            <a:avLst/>
          </a:prstGeom>
          <a:noFill/>
        </p:spPr>
        <p:txBody>
          <a:bodyPr wrap="none" rtlCol="0">
            <a:spAutoFit/>
          </a:bodyPr>
          <a:lstStyle/>
          <a:p>
            <a:r>
              <a:rPr kumimoji="1" lang="ja-JP" altLang="en-US" dirty="0"/>
              <a:t>東南東</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5850339" y="1271169"/>
            <a:ext cx="2954655" cy="369332"/>
          </a:xfrm>
          <a:prstGeom prst="rect">
            <a:avLst/>
          </a:prstGeom>
          <a:noFill/>
        </p:spPr>
        <p:txBody>
          <a:bodyPr wrap="none" rtlCol="0">
            <a:spAutoFit/>
          </a:bodyPr>
          <a:lstStyle/>
          <a:p>
            <a:r>
              <a:rPr kumimoji="1" lang="ja-JP" altLang="en-US" dirty="0"/>
              <a:t>北北東から見た深さ断面図</a:t>
            </a:r>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877163" cy="369332"/>
          </a:xfrm>
          <a:prstGeom prst="rect">
            <a:avLst/>
          </a:prstGeom>
        </p:spPr>
        <p:txBody>
          <a:bodyPr wrap="none">
            <a:spAutoFit/>
          </a:bodyPr>
          <a:lstStyle/>
          <a:p>
            <a:r>
              <a:rPr lang="ja-JP" altLang="en-US" dirty="0"/>
              <a:t>北北東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71258" y="4054159"/>
            <a:ext cx="877163" cy="369332"/>
          </a:xfrm>
          <a:prstGeom prst="rect">
            <a:avLst/>
          </a:prstGeom>
        </p:spPr>
        <p:txBody>
          <a:bodyPr wrap="none">
            <a:spAutoFit/>
          </a:bodyPr>
          <a:lstStyle/>
          <a:p>
            <a:r>
              <a:rPr lang="ja-JP" altLang="en-US" dirty="0"/>
              <a:t>南南西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610089" y="210313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53°</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68651" y="4730715"/>
            <a:ext cx="1629545"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70°</a:t>
            </a:r>
            <a:endParaRPr kumimoji="1" lang="ja-JP" altLang="en-US" sz="2000" dirty="0">
              <a:solidFill>
                <a:srgbClr val="C00000"/>
              </a:solidFill>
            </a:endParaRPr>
          </a:p>
        </p:txBody>
      </p: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342968"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https://www.data.jma.go.jp/svd/eew/data/mech/fig/world2024010116100000N373000E13712000000076.html</a:t>
            </a:r>
            <a:endParaRPr lang="ja-JP" altLang="en-US" sz="1600" dirty="0"/>
          </a:p>
        </p:txBody>
      </p:sp>
      <p:sp>
        <p:nvSpPr>
          <p:cNvPr id="28" name="フリーフォーム: 図形 27">
            <a:extLst>
              <a:ext uri="{FF2B5EF4-FFF2-40B4-BE49-F238E27FC236}">
                <a16:creationId xmlns:a16="http://schemas.microsoft.com/office/drawing/2014/main" id="{4D62D9DF-3B4A-4719-A6A8-61471A3F8E72}"/>
              </a:ext>
            </a:extLst>
          </p:cNvPr>
          <p:cNvSpPr/>
          <p:nvPr/>
        </p:nvSpPr>
        <p:spPr>
          <a:xfrm rot="17527">
            <a:off x="1822587" y="1699020"/>
            <a:ext cx="1828440" cy="3505054"/>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69979 w 1914366"/>
              <a:gd name="connsiteY0" fmla="*/ 3456316 h 3456316"/>
              <a:gd name="connsiteX1" fmla="*/ 260867 w 1914366"/>
              <a:gd name="connsiteY1" fmla="*/ 1229178 h 3456316"/>
              <a:gd name="connsiteX2" fmla="*/ 1914366 w 1914366"/>
              <a:gd name="connsiteY2" fmla="*/ 0 h 3456316"/>
              <a:gd name="connsiteX0" fmla="*/ 289452 w 1833839"/>
              <a:gd name="connsiteY0" fmla="*/ 3456316 h 3456316"/>
              <a:gd name="connsiteX1" fmla="*/ 428629 w 1833839"/>
              <a:gd name="connsiteY1" fmla="*/ 1394985 h 3456316"/>
              <a:gd name="connsiteX2" fmla="*/ 1833839 w 1833839"/>
              <a:gd name="connsiteY2" fmla="*/ 0 h 3456316"/>
              <a:gd name="connsiteX0" fmla="*/ 289452 w 1833839"/>
              <a:gd name="connsiteY0" fmla="*/ 3456316 h 3456316"/>
              <a:gd name="connsiteX1" fmla="*/ 428629 w 1833839"/>
              <a:gd name="connsiteY1" fmla="*/ 1394985 h 3456316"/>
              <a:gd name="connsiteX2" fmla="*/ 1833839 w 1833839"/>
              <a:gd name="connsiteY2" fmla="*/ 0 h 3456316"/>
              <a:gd name="connsiteX0" fmla="*/ 136697 w 1681084"/>
              <a:gd name="connsiteY0" fmla="*/ 3456316 h 3456316"/>
              <a:gd name="connsiteX1" fmla="*/ 275874 w 1681084"/>
              <a:gd name="connsiteY1" fmla="*/ 1394985 h 3456316"/>
              <a:gd name="connsiteX2" fmla="*/ 1681084 w 1681084"/>
              <a:gd name="connsiteY2" fmla="*/ 0 h 3456316"/>
              <a:gd name="connsiteX0" fmla="*/ 130711 w 1699115"/>
              <a:gd name="connsiteY0" fmla="*/ 3481482 h 3481482"/>
              <a:gd name="connsiteX1" fmla="*/ 293905 w 1699115"/>
              <a:gd name="connsiteY1" fmla="*/ 1394985 h 3481482"/>
              <a:gd name="connsiteX2" fmla="*/ 1699115 w 1699115"/>
              <a:gd name="connsiteY2" fmla="*/ 0 h 3481482"/>
              <a:gd name="connsiteX0" fmla="*/ 178514 w 1746918"/>
              <a:gd name="connsiteY0" fmla="*/ 3481482 h 3481482"/>
              <a:gd name="connsiteX1" fmla="*/ 189194 w 1746918"/>
              <a:gd name="connsiteY1" fmla="*/ 1366485 h 3481482"/>
              <a:gd name="connsiteX2" fmla="*/ 1746918 w 1746918"/>
              <a:gd name="connsiteY2" fmla="*/ 0 h 3481482"/>
              <a:gd name="connsiteX0" fmla="*/ 178514 w 1746918"/>
              <a:gd name="connsiteY0" fmla="*/ 3481482 h 3481482"/>
              <a:gd name="connsiteX1" fmla="*/ 189194 w 1746918"/>
              <a:gd name="connsiteY1" fmla="*/ 1366485 h 3481482"/>
              <a:gd name="connsiteX2" fmla="*/ 1746918 w 1746918"/>
              <a:gd name="connsiteY2" fmla="*/ 0 h 3481482"/>
              <a:gd name="connsiteX0" fmla="*/ 202561 w 1770965"/>
              <a:gd name="connsiteY0" fmla="*/ 3481482 h 3481482"/>
              <a:gd name="connsiteX1" fmla="*/ 213241 w 1770965"/>
              <a:gd name="connsiteY1" fmla="*/ 1366485 h 3481482"/>
              <a:gd name="connsiteX2" fmla="*/ 1770965 w 1770965"/>
              <a:gd name="connsiteY2" fmla="*/ 0 h 3481482"/>
            </a:gdLst>
            <a:ahLst/>
            <a:cxnLst>
              <a:cxn ang="0">
                <a:pos x="connsiteX0" y="connsiteY0"/>
              </a:cxn>
              <a:cxn ang="0">
                <a:pos x="connsiteX1" y="connsiteY1"/>
              </a:cxn>
              <a:cxn ang="0">
                <a:pos x="connsiteX2" y="connsiteY2"/>
              </a:cxn>
            </a:cxnLst>
            <a:rect l="l" t="t" r="r" b="b"/>
            <a:pathLst>
              <a:path w="1770965" h="3481482">
                <a:moveTo>
                  <a:pt x="202561" y="3481482"/>
                </a:moveTo>
                <a:cubicBezTo>
                  <a:pt x="-150534" y="2556798"/>
                  <a:pt x="27648" y="1738455"/>
                  <a:pt x="213241" y="1366485"/>
                </a:cubicBezTo>
                <a:cubicBezTo>
                  <a:pt x="398834" y="994515"/>
                  <a:pt x="860225" y="184529"/>
                  <a:pt x="1770965"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 name="直線コネクタ 29">
            <a:extLst>
              <a:ext uri="{FF2B5EF4-FFF2-40B4-BE49-F238E27FC236}">
                <a16:creationId xmlns:a16="http://schemas.microsoft.com/office/drawing/2014/main" id="{0B159D25-D4B1-45DE-8ECA-6C7CBF719629}"/>
              </a:ext>
            </a:extLst>
          </p:cNvPr>
          <p:cNvCxnSpPr>
            <a:cxnSpLocks/>
          </p:cNvCxnSpPr>
          <p:nvPr/>
        </p:nvCxnSpPr>
        <p:spPr>
          <a:xfrm rot="3180000">
            <a:off x="7047179" y="2425964"/>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円弧 31">
            <a:extLst>
              <a:ext uri="{FF2B5EF4-FFF2-40B4-BE49-F238E27FC236}">
                <a16:creationId xmlns:a16="http://schemas.microsoft.com/office/drawing/2014/main" id="{3E6DD88F-2E67-4C39-B3DA-0BE7E890306F}"/>
              </a:ext>
            </a:extLst>
          </p:cNvPr>
          <p:cNvSpPr/>
          <p:nvPr/>
        </p:nvSpPr>
        <p:spPr>
          <a:xfrm rot="5400000">
            <a:off x="7013197" y="1707862"/>
            <a:ext cx="518388" cy="518388"/>
          </a:xfrm>
          <a:prstGeom prst="arc">
            <a:avLst>
              <a:gd name="adj1" fmla="val 16200000"/>
              <a:gd name="adj2" fmla="val 1907167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88A3EE57-31D1-46C5-ABC9-B25F4DE0288E}"/>
              </a:ext>
            </a:extLst>
          </p:cNvPr>
          <p:cNvCxnSpPr>
            <a:cxnSpLocks/>
          </p:cNvCxnSpPr>
          <p:nvPr/>
        </p:nvCxnSpPr>
        <p:spPr>
          <a:xfrm rot="-4200000" flipH="1" flipV="1">
            <a:off x="7168917" y="4914208"/>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34" name="円弧 33">
            <a:extLst>
              <a:ext uri="{FF2B5EF4-FFF2-40B4-BE49-F238E27FC236}">
                <a16:creationId xmlns:a16="http://schemas.microsoft.com/office/drawing/2014/main" id="{F8938B15-7DD4-4565-9A3A-B9CA8F54D527}"/>
              </a:ext>
            </a:extLst>
          </p:cNvPr>
          <p:cNvSpPr/>
          <p:nvPr/>
        </p:nvSpPr>
        <p:spPr>
          <a:xfrm rot="5400000">
            <a:off x="7168468" y="5017576"/>
            <a:ext cx="437828" cy="437828"/>
          </a:xfrm>
          <a:prstGeom prst="arc">
            <a:avLst>
              <a:gd name="adj1" fmla="val 12196993"/>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A3A34C6-8294-A89C-4D27-89C56FB795A8}"/>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M7.6</a:t>
            </a:r>
            <a:r>
              <a:rPr kumimoji="1" lang="ja-JP" altLang="en-US" dirty="0"/>
              <a:t>の断層の長さのおおざっぱな目安：</a:t>
            </a:r>
            <a:r>
              <a:rPr kumimoji="1" lang="en-US" altLang="ja-JP" dirty="0"/>
              <a:t>84 km</a:t>
            </a:r>
          </a:p>
        </p:txBody>
      </p:sp>
      <p:sp>
        <p:nvSpPr>
          <p:cNvPr id="3" name="テキスト ボックス 2">
            <a:extLst>
              <a:ext uri="{FF2B5EF4-FFF2-40B4-BE49-F238E27FC236}">
                <a16:creationId xmlns:a16="http://schemas.microsoft.com/office/drawing/2014/main" id="{C0A2CABD-064F-05DD-C167-88E82A1AD680}"/>
              </a:ext>
            </a:extLst>
          </p:cNvPr>
          <p:cNvSpPr txBox="1"/>
          <p:nvPr/>
        </p:nvSpPr>
        <p:spPr>
          <a:xfrm>
            <a:off x="8157235" y="2515304"/>
            <a:ext cx="950338" cy="369332"/>
          </a:xfrm>
          <a:prstGeom prst="rect">
            <a:avLst/>
          </a:prstGeom>
          <a:noFill/>
        </p:spPr>
        <p:txBody>
          <a:bodyPr wrap="square">
            <a:spAutoFit/>
          </a:bodyPr>
          <a:lstStyle/>
          <a:p>
            <a:r>
              <a:rPr kumimoji="1" lang="ja-JP" altLang="en-US" dirty="0"/>
              <a:t>上盤</a:t>
            </a:r>
            <a:endParaRPr lang="ja-JP" altLang="en-US" dirty="0"/>
          </a:p>
        </p:txBody>
      </p:sp>
      <p:sp>
        <p:nvSpPr>
          <p:cNvPr id="4" name="テキスト ボックス 3">
            <a:extLst>
              <a:ext uri="{FF2B5EF4-FFF2-40B4-BE49-F238E27FC236}">
                <a16:creationId xmlns:a16="http://schemas.microsoft.com/office/drawing/2014/main" id="{61805B4B-ACD3-B6E2-F9A7-4905887A2C40}"/>
              </a:ext>
            </a:extLst>
          </p:cNvPr>
          <p:cNvSpPr txBox="1"/>
          <p:nvPr/>
        </p:nvSpPr>
        <p:spPr>
          <a:xfrm>
            <a:off x="6386430" y="2517306"/>
            <a:ext cx="950338" cy="369332"/>
          </a:xfrm>
          <a:prstGeom prst="rect">
            <a:avLst/>
          </a:prstGeom>
          <a:noFill/>
        </p:spPr>
        <p:txBody>
          <a:bodyPr wrap="square">
            <a:spAutoFit/>
          </a:bodyPr>
          <a:lstStyle/>
          <a:p>
            <a:r>
              <a:rPr lang="ja-JP" altLang="en-US" dirty="0"/>
              <a:t>下盤</a:t>
            </a:r>
          </a:p>
        </p:txBody>
      </p:sp>
    </p:spTree>
    <p:extLst>
      <p:ext uri="{BB962C8B-B14F-4D97-AF65-F5344CB8AC3E}">
        <p14:creationId xmlns:p14="http://schemas.microsoft.com/office/powerpoint/2010/main" val="4277233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5621</TotalTime>
  <Words>1735</Words>
  <Application>Microsoft Office PowerPoint</Application>
  <PresentationFormat>画面に合わせる (4:3)</PresentationFormat>
  <Paragraphs>142</Paragraphs>
  <Slides>17</Slides>
  <Notes>3</Notes>
  <HiddenSlides>1</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ＭＳＰゴシック</vt:lpstr>
      <vt:lpstr>游ゴシック</vt:lpstr>
      <vt:lpstr>Arial</vt:lpstr>
      <vt:lpstr>Calibri</vt:lpstr>
      <vt:lpstr>Calibri Light</vt:lpstr>
      <vt:lpstr>Office テーマ</vt:lpstr>
      <vt:lpstr>2024年1月1日能登半島地震</vt:lpstr>
      <vt:lpstr>推定震度と人口</vt:lpstr>
      <vt:lpstr>広域の背景：東海北陸地方のプレート境界と地震</vt:lpstr>
      <vt:lpstr>日本周辺のプレートと地震の関係（模式図）</vt:lpstr>
      <vt:lpstr>背景：過去の被害地震</vt:lpstr>
      <vt:lpstr>背景：過去の地震活動</vt:lpstr>
      <vt:lpstr>発震機構解（震源メカニズム解）</vt:lpstr>
      <vt:lpstr>断層面の候補1</vt:lpstr>
      <vt:lpstr>断層面の候補2</vt:lpstr>
      <vt:lpstr>余震活動（同日19:50まで）</vt:lpstr>
      <vt:lpstr>地震波形</vt:lpstr>
      <vt:lpstr>最大振幅分布図と振幅アニメーション</vt:lpstr>
      <vt:lpstr>地震による津波発生</vt:lpstr>
      <vt:lpstr>津波：津波警報等の発表状況</vt:lpstr>
      <vt:lpstr>津波：津波の観測状況</vt:lpstr>
      <vt:lpstr>最近の地震に関するスライド教材</vt:lpstr>
      <vt:lpstr>最近の地震に関するスライド教材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2021年2月13日福島県沖の地震</dc:title>
  <dc:creator>KOBAYASHI Reiji</dc:creator>
  <cp:lastModifiedBy>Reiji KOBAYASHI</cp:lastModifiedBy>
  <cp:revision>150</cp:revision>
  <cp:lastPrinted>2019-05-10T07:00:54Z</cp:lastPrinted>
  <dcterms:created xsi:type="dcterms:W3CDTF">2018-09-10T06:42:54Z</dcterms:created>
  <dcterms:modified xsi:type="dcterms:W3CDTF">2024-01-02T13:36:34Z</dcterms:modified>
</cp:coreProperties>
</file>