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314" r:id="rId3"/>
    <p:sldId id="273" r:id="rId4"/>
    <p:sldId id="294" r:id="rId5"/>
    <p:sldId id="312" r:id="rId6"/>
    <p:sldId id="264" r:id="rId7"/>
    <p:sldId id="283" r:id="rId8"/>
    <p:sldId id="265" r:id="rId9"/>
    <p:sldId id="299" r:id="rId10"/>
    <p:sldId id="311" r:id="rId11"/>
    <p:sldId id="310" r:id="rId12"/>
    <p:sldId id="307" r:id="rId13"/>
    <p:sldId id="309" r:id="rId14"/>
    <p:sldId id="313" r:id="rId15"/>
    <p:sldId id="308"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24AA0-6FF5-4931-9D6D-54EE0551199F}" v="88" dt="2024-04-04T02:45:33.741"/>
    <p1510:client id="{41CC9779-8796-4EE4-9AE7-5EDAA8C7707E}" v="27" dt="2024-04-04T07:55:00.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8" d="100"/>
          <a:sy n="78" d="100"/>
        </p:scale>
        <p:origin x="15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34112ac1-4c34-4e4b-972a-35b76f02b083" providerId="ADAL" clId="{DD4AB48B-8900-498D-8A95-217C2241769D}"/>
    <pc:docChg chg="modSld">
      <pc:chgData name="Reiji KOBAYASHI" userId="34112ac1-4c34-4e4b-972a-35b76f02b083" providerId="ADAL" clId="{DD4AB48B-8900-498D-8A95-217C2241769D}" dt="2023-05-09T09:38:02.883" v="3" actId="14100"/>
      <pc:docMkLst>
        <pc:docMk/>
      </pc:docMkLst>
      <pc:sldChg chg="modSp mod">
        <pc:chgData name="Reiji KOBAYASHI" userId="34112ac1-4c34-4e4b-972a-35b76f02b083" providerId="ADAL" clId="{DD4AB48B-8900-498D-8A95-217C2241769D}" dt="2023-05-09T09:38:02.883" v="3" actId="14100"/>
        <pc:sldMkLst>
          <pc:docMk/>
          <pc:sldMk cId="1255591680" sldId="289"/>
        </pc:sldMkLst>
        <pc:spChg chg="mod">
          <ac:chgData name="Reiji KOBAYASHI" userId="34112ac1-4c34-4e4b-972a-35b76f02b083" providerId="ADAL" clId="{DD4AB48B-8900-498D-8A95-217C2241769D}" dt="2023-05-09T09:36:56.622" v="1" actId="20577"/>
          <ac:spMkLst>
            <pc:docMk/>
            <pc:sldMk cId="1255591680" sldId="289"/>
            <ac:spMk id="10" creationId="{58CC2627-E4C3-4F35-93C0-28472298117C}"/>
          </ac:spMkLst>
        </pc:spChg>
        <pc:spChg chg="mod">
          <ac:chgData name="Reiji KOBAYASHI" userId="34112ac1-4c34-4e4b-972a-35b76f02b083" providerId="ADAL" clId="{DD4AB48B-8900-498D-8A95-217C2241769D}" dt="2023-05-09T09:38:02.883" v="3" actId="14100"/>
          <ac:spMkLst>
            <pc:docMk/>
            <pc:sldMk cId="1255591680" sldId="289"/>
            <ac:spMk id="12" creationId="{E31F9B64-70DE-418F-9AA2-0908DE9779C7}"/>
          </ac:spMkLst>
        </pc:sp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Reiji KOBAYASHI" userId="34112ac1-4c34-4e4b-972a-35b76f02b083" providerId="ADAL" clId="{56F7EDB8-2E0C-485F-A3CF-19F4B2FED33C}"/>
    <pc:docChg chg="modSld">
      <pc:chgData name="Reiji KOBAYASHI" userId="34112ac1-4c34-4e4b-972a-35b76f02b083" providerId="ADAL" clId="{56F7EDB8-2E0C-485F-A3CF-19F4B2FED33C}" dt="2024-01-02T07:42:02.034" v="24" actId="1076"/>
      <pc:docMkLst>
        <pc:docMk/>
      </pc:docMkLst>
      <pc:sldChg chg="modSp mod">
        <pc:chgData name="Reiji KOBAYASHI" userId="34112ac1-4c34-4e4b-972a-35b76f02b083" providerId="ADAL" clId="{56F7EDB8-2E0C-485F-A3CF-19F4B2FED33C}" dt="2024-01-02T07:36:52.667" v="16" actId="20577"/>
        <pc:sldMkLst>
          <pc:docMk/>
          <pc:sldMk cId="1859156216" sldId="299"/>
        </pc:sldMkLst>
        <pc:spChg chg="mod">
          <ac:chgData name="Reiji KOBAYASHI" userId="34112ac1-4c34-4e4b-972a-35b76f02b083" providerId="ADAL" clId="{56F7EDB8-2E0C-485F-A3CF-19F4B2FED33C}" dt="2024-01-02T07:36:52.667" v="16" actId="20577"/>
          <ac:spMkLst>
            <pc:docMk/>
            <pc:sldMk cId="1859156216" sldId="299"/>
            <ac:spMk id="10" creationId="{BF3620C6-0626-C1C0-7532-9A2675C1D9E6}"/>
          </ac:spMkLst>
        </pc:spChg>
      </pc:sldChg>
      <pc:sldChg chg="addSp modSp mod">
        <pc:chgData name="Reiji KOBAYASHI" userId="34112ac1-4c34-4e4b-972a-35b76f02b083" providerId="ADAL" clId="{56F7EDB8-2E0C-485F-A3CF-19F4B2FED33C}" dt="2024-01-02T07:42:02.034" v="24" actId="1076"/>
        <pc:sldMkLst>
          <pc:docMk/>
          <pc:sldMk cId="1740675055" sldId="307"/>
        </pc:sldMkLst>
        <pc:spChg chg="add mod">
          <ac:chgData name="Reiji KOBAYASHI" userId="34112ac1-4c34-4e4b-972a-35b76f02b083" providerId="ADAL" clId="{56F7EDB8-2E0C-485F-A3CF-19F4B2FED33C}" dt="2024-01-02T07:41:51.252" v="23" actId="1076"/>
          <ac:spMkLst>
            <pc:docMk/>
            <pc:sldMk cId="1740675055" sldId="307"/>
            <ac:spMk id="6" creationId="{9CC73886-18B6-BAFF-E938-CE7FBFD5E26A}"/>
          </ac:spMkLst>
        </pc:spChg>
        <pc:spChg chg="mod">
          <ac:chgData name="Reiji KOBAYASHI" userId="34112ac1-4c34-4e4b-972a-35b76f02b083" providerId="ADAL" clId="{56F7EDB8-2E0C-485F-A3CF-19F4B2FED33C}" dt="2024-01-02T07:42:02.034" v="24" actId="1076"/>
          <ac:spMkLst>
            <pc:docMk/>
            <pc:sldMk cId="1740675055" sldId="307"/>
            <ac:spMk id="20" creationId="{6A366E4D-D1CA-570A-9019-07C1662BE093}"/>
          </ac:spMkLst>
        </pc:spChg>
        <pc:picChg chg="add mod">
          <ac:chgData name="Reiji KOBAYASHI" userId="34112ac1-4c34-4e4b-972a-35b76f02b083" providerId="ADAL" clId="{56F7EDB8-2E0C-485F-A3CF-19F4B2FED33C}" dt="2024-01-02T07:41:29.347" v="20" actId="1076"/>
          <ac:picMkLst>
            <pc:docMk/>
            <pc:sldMk cId="1740675055" sldId="307"/>
            <ac:picMk id="3" creationId="{1F7BC059-93B5-AC19-147D-A95BEB0DE0EE}"/>
          </ac:picMkLst>
        </pc:picChg>
      </pc:sldChg>
    </pc:docChg>
  </pc:docChgLst>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34112ac1-4c34-4e4b-972a-35b76f02b083" providerId="ADAL" clId="{06B7FA07-D2D9-4340-BEBD-A7398A6D891E}"/>
    <pc:docChg chg="undo custSel modSld">
      <pc:chgData name="Reiji KOBAYASHI" userId="34112ac1-4c34-4e4b-972a-35b76f02b083" providerId="ADAL" clId="{06B7FA07-D2D9-4340-BEBD-A7398A6D891E}" dt="2023-05-05T16:17:11.787" v="170"/>
      <pc:docMkLst>
        <pc:docMk/>
      </pc:docMkLst>
      <pc:sldChg chg="modSp mod">
        <pc:chgData name="Reiji KOBAYASHI" userId="34112ac1-4c34-4e4b-972a-35b76f02b083" providerId="ADAL" clId="{06B7FA07-D2D9-4340-BEBD-A7398A6D891E}" dt="2023-05-05T16:07:32.919" v="17" actId="1035"/>
        <pc:sldMkLst>
          <pc:docMk/>
          <pc:sldMk cId="4253402532" sldId="283"/>
        </pc:sldMkLst>
        <pc:spChg chg="mod">
          <ac:chgData name="Reiji KOBAYASHI" userId="34112ac1-4c34-4e4b-972a-35b76f02b083" providerId="ADAL" clId="{06B7FA07-D2D9-4340-BEBD-A7398A6D891E}" dt="2023-05-05T16:07:32.919" v="17" actId="1035"/>
          <ac:spMkLst>
            <pc:docMk/>
            <pc:sldMk cId="4253402532" sldId="283"/>
            <ac:spMk id="39" creationId="{6652D95C-E0A2-471B-9A2A-E878A55B8C57}"/>
          </ac:spMkLst>
        </pc:spChg>
      </pc:sldChg>
      <pc:sldChg chg="modSp mod">
        <pc:chgData name="Reiji KOBAYASHI" userId="34112ac1-4c34-4e4b-972a-35b76f02b083" providerId="ADAL" clId="{06B7FA07-D2D9-4340-BEBD-A7398A6D891E}" dt="2023-05-05T16:14:32.626" v="166" actId="1037"/>
        <pc:sldMkLst>
          <pc:docMk/>
          <pc:sldMk cId="1255591680" sldId="289"/>
        </pc:sldMkLst>
        <pc:spChg chg="mod">
          <ac:chgData name="Reiji KOBAYASHI" userId="34112ac1-4c34-4e4b-972a-35b76f02b083" providerId="ADAL" clId="{06B7FA07-D2D9-4340-BEBD-A7398A6D891E}" dt="2023-05-05T16:14:32.626" v="166" actId="1037"/>
          <ac:spMkLst>
            <pc:docMk/>
            <pc:sldMk cId="1255591680" sldId="289"/>
            <ac:spMk id="11" creationId="{00975401-EE60-C322-36FE-854E5A66A2F9}"/>
          </ac:spMkLst>
        </pc:spChg>
      </pc:sldChg>
      <pc:sldChg chg="modSp mod">
        <pc:chgData name="Reiji KOBAYASHI" userId="34112ac1-4c34-4e4b-972a-35b76f02b083" providerId="ADAL" clId="{06B7FA07-D2D9-4340-BEBD-A7398A6D891E}" dt="2023-05-05T16:06:08.854" v="1" actId="1037"/>
        <pc:sldMkLst>
          <pc:docMk/>
          <pc:sldMk cId="3453942406" sldId="292"/>
        </pc:sldMkLst>
        <pc:spChg chg="mod">
          <ac:chgData name="Reiji KOBAYASHI" userId="34112ac1-4c34-4e4b-972a-35b76f02b083" providerId="ADAL" clId="{06B7FA07-D2D9-4340-BEBD-A7398A6D891E}" dt="2023-05-05T16:06:08.854" v="1" actId="1037"/>
          <ac:spMkLst>
            <pc:docMk/>
            <pc:sldMk cId="3453942406" sldId="292"/>
            <ac:spMk id="12" creationId="{47E35C91-1A9F-4E68-857A-45C8BD96229B}"/>
          </ac:spMkLst>
        </pc:spChg>
      </pc:sldChg>
      <pc:sldChg chg="modSp mod">
        <pc:chgData name="Reiji KOBAYASHI" userId="34112ac1-4c34-4e4b-972a-35b76f02b083" providerId="ADAL" clId="{06B7FA07-D2D9-4340-BEBD-A7398A6D891E}" dt="2023-05-05T16:07:03.364" v="11" actId="20577"/>
        <pc:sldMkLst>
          <pc:docMk/>
          <pc:sldMk cId="3398404463" sldId="294"/>
        </pc:sldMkLst>
        <pc:spChg chg="mod">
          <ac:chgData name="Reiji KOBAYASHI" userId="34112ac1-4c34-4e4b-972a-35b76f02b083" providerId="ADAL" clId="{06B7FA07-D2D9-4340-BEBD-A7398A6D891E}" dt="2023-05-05T16:07:03.364" v="11" actId="20577"/>
          <ac:spMkLst>
            <pc:docMk/>
            <pc:sldMk cId="3398404463" sldId="294"/>
            <ac:spMk id="3" creationId="{987C71CF-66E8-685C-4DC6-93A17D02B78B}"/>
          </ac:spMkLst>
        </pc:spChg>
      </pc:sldChg>
      <pc:sldChg chg="addSp delSp modSp mod">
        <pc:chgData name="Reiji KOBAYASHI" userId="34112ac1-4c34-4e4b-972a-35b76f02b083" providerId="ADAL" clId="{06B7FA07-D2D9-4340-BEBD-A7398A6D891E}" dt="2023-05-05T16:11:26.495" v="98" actId="1076"/>
        <pc:sldMkLst>
          <pc:docMk/>
          <pc:sldMk cId="4194968346" sldId="297"/>
        </pc:sldMkLst>
        <pc:spChg chg="add del mod">
          <ac:chgData name="Reiji KOBAYASHI" userId="34112ac1-4c34-4e4b-972a-35b76f02b083" providerId="ADAL" clId="{06B7FA07-D2D9-4340-BEBD-A7398A6D891E}" dt="2023-05-05T16:11:26.495" v="98" actId="1076"/>
          <ac:spMkLst>
            <pc:docMk/>
            <pc:sldMk cId="4194968346" sldId="297"/>
            <ac:spMk id="11" creationId="{B6ED47A4-4CF7-4674-A1E4-4951B488EE53}"/>
          </ac:spMkLst>
        </pc:spChg>
      </pc:sldChg>
      <pc:sldChg chg="modSp mod">
        <pc:chgData name="Reiji KOBAYASHI" userId="34112ac1-4c34-4e4b-972a-35b76f02b083" providerId="ADAL" clId="{06B7FA07-D2D9-4340-BEBD-A7398A6D891E}" dt="2023-05-05T16:08:53.557" v="49" actId="1035"/>
        <pc:sldMkLst>
          <pc:docMk/>
          <pc:sldMk cId="1859156216" sldId="299"/>
        </pc:sldMkLst>
        <pc:spChg chg="mod">
          <ac:chgData name="Reiji KOBAYASHI" userId="34112ac1-4c34-4e4b-972a-35b76f02b083" providerId="ADAL" clId="{06B7FA07-D2D9-4340-BEBD-A7398A6D891E}" dt="2023-05-05T16:08:32.596" v="36"/>
          <ac:spMkLst>
            <pc:docMk/>
            <pc:sldMk cId="1859156216" sldId="299"/>
            <ac:spMk id="2" creationId="{CB4874CE-90D3-44EC-AA1D-F9EEC044F3FB}"/>
          </ac:spMkLst>
        </pc:spChg>
        <pc:spChg chg="mod">
          <ac:chgData name="Reiji KOBAYASHI" userId="34112ac1-4c34-4e4b-972a-35b76f02b083" providerId="ADAL" clId="{06B7FA07-D2D9-4340-BEBD-A7398A6D891E}" dt="2023-05-05T16:08:47.398" v="37" actId="1076"/>
          <ac:spMkLst>
            <pc:docMk/>
            <pc:sldMk cId="1859156216" sldId="299"/>
            <ac:spMk id="3" creationId="{0F68E957-B10B-3A40-0D8D-884B111E7869}"/>
          </ac:spMkLst>
        </pc:spChg>
        <pc:spChg chg="mod">
          <ac:chgData name="Reiji KOBAYASHI" userId="34112ac1-4c34-4e4b-972a-35b76f02b083" providerId="ADAL" clId="{06B7FA07-D2D9-4340-BEBD-A7398A6D891E}" dt="2023-05-05T16:08:53.557" v="49" actId="1035"/>
          <ac:spMkLst>
            <pc:docMk/>
            <pc:sldMk cId="1859156216" sldId="299"/>
            <ac:spMk id="11" creationId="{0F51FACE-86A4-4C3F-9E1B-DBD03421777D}"/>
          </ac:spMkLst>
        </pc:spChg>
      </pc:sldChg>
      <pc:sldChg chg="modSp mod">
        <pc:chgData name="Reiji KOBAYASHI" userId="34112ac1-4c34-4e4b-972a-35b76f02b083" providerId="ADAL" clId="{06B7FA07-D2D9-4340-BEBD-A7398A6D891E}" dt="2023-05-05T16:17:11.787" v="170"/>
        <pc:sldMkLst>
          <pc:docMk/>
          <pc:sldMk cId="1922243901" sldId="308"/>
        </pc:sldMkLst>
        <pc:spChg chg="mod">
          <ac:chgData name="Reiji KOBAYASHI" userId="34112ac1-4c34-4e4b-972a-35b76f02b083" providerId="ADAL" clId="{06B7FA07-D2D9-4340-BEBD-A7398A6D891E}" dt="2023-05-05T16:09:26.495" v="84"/>
          <ac:spMkLst>
            <pc:docMk/>
            <pc:sldMk cId="1922243901" sldId="308"/>
            <ac:spMk id="2" creationId="{CB4874CE-90D3-44EC-AA1D-F9EEC044F3FB}"/>
          </ac:spMkLst>
        </pc:spChg>
        <pc:spChg chg="mod">
          <ac:chgData name="Reiji KOBAYASHI" userId="34112ac1-4c34-4e4b-972a-35b76f02b083" providerId="ADAL" clId="{06B7FA07-D2D9-4340-BEBD-A7398A6D891E}" dt="2023-05-05T16:09:41.081" v="86" actId="1076"/>
          <ac:spMkLst>
            <pc:docMk/>
            <pc:sldMk cId="1922243901" sldId="308"/>
            <ac:spMk id="7" creationId="{8EA452F4-34C8-4E77-B9B9-BAB59946309F}"/>
          </ac:spMkLst>
        </pc:spChg>
        <pc:spChg chg="mod">
          <ac:chgData name="Reiji KOBAYASHI" userId="34112ac1-4c34-4e4b-972a-35b76f02b083" providerId="ADAL" clId="{06B7FA07-D2D9-4340-BEBD-A7398A6D891E}" dt="2023-05-05T16:17:11.787" v="170"/>
          <ac:spMkLst>
            <pc:docMk/>
            <pc:sldMk cId="1922243901" sldId="308"/>
            <ac:spMk id="11" creationId="{0F51FACE-86A4-4C3F-9E1B-DBD03421777D}"/>
          </ac:spMkLst>
        </pc:s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34112ac1-4c34-4e4b-972a-35b76f02b083" providerId="ADAL" clId="{C9FDB4B1-44FE-4F76-BB81-6FEBC015AEE3}"/>
    <pc:docChg chg="undo custSel addSld delSld modSld sldOrd">
      <pc:chgData name="Reiji KOBAYASHI" userId="34112ac1-4c34-4e4b-972a-35b76f02b083" providerId="ADAL" clId="{C9FDB4B1-44FE-4F76-BB81-6FEBC015AEE3}" dt="2024-01-02T05:35:56.011" v="3280" actId="47"/>
      <pc:docMkLst>
        <pc:docMk/>
      </pc:docMkLst>
      <pc:sldChg chg="modSp mod">
        <pc:chgData name="Reiji KOBAYASHI" userId="34112ac1-4c34-4e4b-972a-35b76f02b083" providerId="ADAL" clId="{C9FDB4B1-44FE-4F76-BB81-6FEBC015AEE3}" dt="2024-01-02T02:52:02.886" v="1162" actId="14826"/>
        <pc:sldMkLst>
          <pc:docMk/>
          <pc:sldMk cId="3960897610" sldId="264"/>
        </pc:sldMkLst>
        <pc:spChg chg="mod">
          <ac:chgData name="Reiji KOBAYASHI" userId="34112ac1-4c34-4e4b-972a-35b76f02b083" providerId="ADAL" clId="{C9FDB4B1-44FE-4F76-BB81-6FEBC015AEE3}" dt="2024-01-02T02:08:23.005" v="956" actId="20577"/>
          <ac:spMkLst>
            <pc:docMk/>
            <pc:sldMk cId="3960897610" sldId="264"/>
            <ac:spMk id="3" creationId="{F0F0943F-BB2C-02C6-5F22-9B59CDF4D9D4}"/>
          </ac:spMkLst>
        </pc:spChg>
        <pc:spChg chg="mod">
          <ac:chgData name="Reiji KOBAYASHI" userId="34112ac1-4c34-4e4b-972a-35b76f02b083" providerId="ADAL" clId="{C9FDB4B1-44FE-4F76-BB81-6FEBC015AEE3}" dt="2024-01-02T02:50:56.864" v="1147" actId="1038"/>
          <ac:spMkLst>
            <pc:docMk/>
            <pc:sldMk cId="3960897610" sldId="264"/>
            <ac:spMk id="13" creationId="{7E9C5FE7-8509-4CB7-8183-9905F784625C}"/>
          </ac:spMkLst>
        </pc:spChg>
        <pc:spChg chg="mod">
          <ac:chgData name="Reiji KOBAYASHI" userId="34112ac1-4c34-4e4b-972a-35b76f02b083" providerId="ADAL" clId="{C9FDB4B1-44FE-4F76-BB81-6FEBC015AEE3}" dt="2024-01-02T02:49:55.400" v="1124" actId="1035"/>
          <ac:spMkLst>
            <pc:docMk/>
            <pc:sldMk cId="3960897610" sldId="264"/>
            <ac:spMk id="15" creationId="{1B56261E-070B-4562-BB9F-69642DAEB5E3}"/>
          </ac:spMkLst>
        </pc:spChg>
        <pc:spChg chg="mod">
          <ac:chgData name="Reiji KOBAYASHI" userId="34112ac1-4c34-4e4b-972a-35b76f02b083" providerId="ADAL" clId="{C9FDB4B1-44FE-4F76-BB81-6FEBC015AEE3}" dt="2024-01-02T02:51:03.126" v="1161" actId="1037"/>
          <ac:spMkLst>
            <pc:docMk/>
            <pc:sldMk cId="3960897610" sldId="264"/>
            <ac:spMk id="21" creationId="{06BC00A6-F59B-4CA2-A8B0-03FA32BDDA72}"/>
          </ac:spMkLst>
        </pc:spChg>
        <pc:picChg chg="mod">
          <ac:chgData name="Reiji KOBAYASHI" userId="34112ac1-4c34-4e4b-972a-35b76f02b083" providerId="ADAL" clId="{C9FDB4B1-44FE-4F76-BB81-6FEBC015AEE3}" dt="2024-01-02T02:49:36.707" v="1089" actId="14826"/>
          <ac:picMkLst>
            <pc:docMk/>
            <pc:sldMk cId="3960897610" sldId="264"/>
            <ac:picMk id="4" creationId="{581C3F26-515E-433A-8277-432CCB5D0FFE}"/>
          </ac:picMkLst>
        </pc:picChg>
        <pc:picChg chg="mod">
          <ac:chgData name="Reiji KOBAYASHI" userId="34112ac1-4c34-4e4b-972a-35b76f02b083" providerId="ADAL" clId="{C9FDB4B1-44FE-4F76-BB81-6FEBC015AEE3}" dt="2024-01-02T02:52:02.886" v="1162" actId="14826"/>
          <ac:picMkLst>
            <pc:docMk/>
            <pc:sldMk cId="3960897610" sldId="264"/>
            <ac:picMk id="8" creationId="{303FE654-6BBA-49FF-942E-23F94374813D}"/>
          </ac:picMkLst>
        </pc:picChg>
      </pc:sldChg>
      <pc:sldChg chg="modSp mod">
        <pc:chgData name="Reiji KOBAYASHI" userId="34112ac1-4c34-4e4b-972a-35b76f02b083" providerId="ADAL" clId="{C9FDB4B1-44FE-4F76-BB81-6FEBC015AEE3}" dt="2024-01-02T02:58:13.049" v="1323"/>
        <pc:sldMkLst>
          <pc:docMk/>
          <pc:sldMk cId="4277233714" sldId="265"/>
        </pc:sldMkLst>
        <pc:spChg chg="mod">
          <ac:chgData name="Reiji KOBAYASHI" userId="34112ac1-4c34-4e4b-972a-35b76f02b083" providerId="ADAL" clId="{C9FDB4B1-44FE-4F76-BB81-6FEBC015AEE3}" dt="2024-01-02T02:57:18.661" v="1263"/>
          <ac:spMkLst>
            <pc:docMk/>
            <pc:sldMk cId="4277233714" sldId="265"/>
            <ac:spMk id="5" creationId="{79E90764-4BA8-4B76-A90E-3DE3C58FCAE5}"/>
          </ac:spMkLst>
        </pc:spChg>
        <pc:spChg chg="mod">
          <ac:chgData name="Reiji KOBAYASHI" userId="34112ac1-4c34-4e4b-972a-35b76f02b083" providerId="ADAL" clId="{C9FDB4B1-44FE-4F76-BB81-6FEBC015AEE3}" dt="2024-01-02T02:54:44.129" v="1206" actId="20577"/>
          <ac:spMkLst>
            <pc:docMk/>
            <pc:sldMk cId="4277233714" sldId="265"/>
            <ac:spMk id="6" creationId="{6A3A34C6-8294-A89C-4D27-89C56FB795A8}"/>
          </ac:spMkLst>
        </pc:spChg>
        <pc:spChg chg="mod">
          <ac:chgData name="Reiji KOBAYASHI" userId="34112ac1-4c34-4e4b-972a-35b76f02b083" providerId="ADAL" clId="{C9FDB4B1-44FE-4F76-BB81-6FEBC015AEE3}" dt="2024-01-02T02:53:20.427" v="1174" actId="20577"/>
          <ac:spMkLst>
            <pc:docMk/>
            <pc:sldMk cId="4277233714" sldId="265"/>
            <ac:spMk id="21" creationId="{7E11E81A-194B-4E07-806A-F56A49DA6F21}"/>
          </ac:spMkLst>
        </pc:spChg>
        <pc:spChg chg="mod">
          <ac:chgData name="Reiji KOBAYASHI" userId="34112ac1-4c34-4e4b-972a-35b76f02b083" providerId="ADAL" clId="{C9FDB4B1-44FE-4F76-BB81-6FEBC015AEE3}" dt="2024-01-02T02:56:00.520" v="1225" actId="206"/>
          <ac:spMkLst>
            <pc:docMk/>
            <pc:sldMk cId="4277233714" sldId="265"/>
            <ac:spMk id="28" creationId="{4D62D9DF-3B4A-4719-A6A8-61471A3F8E72}"/>
          </ac:spMkLst>
        </pc:spChg>
        <pc:spChg chg="mod">
          <ac:chgData name="Reiji KOBAYASHI" userId="34112ac1-4c34-4e4b-972a-35b76f02b083" providerId="ADAL" clId="{C9FDB4B1-44FE-4F76-BB81-6FEBC015AEE3}" dt="2024-01-02T02:52:38.417" v="1167" actId="14100"/>
          <ac:spMkLst>
            <pc:docMk/>
            <pc:sldMk cId="4277233714" sldId="265"/>
            <ac:spMk id="29" creationId="{D6224B9D-50DE-4896-9C20-6119F4BF7642}"/>
          </ac:spMkLst>
        </pc:spChg>
        <pc:spChg chg="mod">
          <ac:chgData name="Reiji KOBAYASHI" userId="34112ac1-4c34-4e4b-972a-35b76f02b083" providerId="ADAL" clId="{C9FDB4B1-44FE-4F76-BB81-6FEBC015AEE3}" dt="2024-01-02T02:56:26.110" v="1236" actId="14100"/>
          <ac:spMkLst>
            <pc:docMk/>
            <pc:sldMk cId="4277233714" sldId="265"/>
            <ac:spMk id="32" creationId="{3E6DD88F-2E67-4C39-B3DA-0BE7E890306F}"/>
          </ac:spMkLst>
        </pc:spChg>
        <pc:spChg chg="mod">
          <ac:chgData name="Reiji KOBAYASHI" userId="34112ac1-4c34-4e4b-972a-35b76f02b083" providerId="ADAL" clId="{C9FDB4B1-44FE-4F76-BB81-6FEBC015AEE3}" dt="2024-01-02T02:57:02.544" v="1255" actId="14100"/>
          <ac:spMkLst>
            <pc:docMk/>
            <pc:sldMk cId="4277233714" sldId="265"/>
            <ac:spMk id="34" creationId="{F8938B15-7DD4-4565-9A3A-B9CA8F54D527}"/>
          </ac:spMkLst>
        </pc:spChg>
        <pc:spChg chg="mod">
          <ac:chgData name="Reiji KOBAYASHI" userId="34112ac1-4c34-4e4b-972a-35b76f02b083" providerId="ADAL" clId="{C9FDB4B1-44FE-4F76-BB81-6FEBC015AEE3}" dt="2024-01-02T02:57:44.846" v="1290" actId="1038"/>
          <ac:spMkLst>
            <pc:docMk/>
            <pc:sldMk cId="4277233714" sldId="265"/>
            <ac:spMk id="36" creationId="{645AB551-FC9C-4166-B1AF-EA65B1BDAF36}"/>
          </ac:spMkLst>
        </pc:spChg>
        <pc:spChg chg="mod">
          <ac:chgData name="Reiji KOBAYASHI" userId="34112ac1-4c34-4e4b-972a-35b76f02b083" providerId="ADAL" clId="{C9FDB4B1-44FE-4F76-BB81-6FEBC015AEE3}" dt="2024-01-02T02:57:37.854" v="1275"/>
          <ac:spMkLst>
            <pc:docMk/>
            <pc:sldMk cId="4277233714" sldId="265"/>
            <ac:spMk id="37" creationId="{85CC8126-D261-44C3-B6E9-D65430FFE177}"/>
          </ac:spMkLst>
        </pc:spChg>
        <pc:spChg chg="mod">
          <ac:chgData name="Reiji KOBAYASHI" userId="34112ac1-4c34-4e4b-972a-35b76f02b083" providerId="ADAL" clId="{C9FDB4B1-44FE-4F76-BB81-6FEBC015AEE3}" dt="2024-01-02T02:57:56.513" v="1298"/>
          <ac:spMkLst>
            <pc:docMk/>
            <pc:sldMk cId="4277233714" sldId="265"/>
            <ac:spMk id="49" creationId="{E74FD232-6925-4005-AEB3-67546C008B20}"/>
          </ac:spMkLst>
        </pc:spChg>
        <pc:spChg chg="mod">
          <ac:chgData name="Reiji KOBAYASHI" userId="34112ac1-4c34-4e4b-972a-35b76f02b083" providerId="ADAL" clId="{C9FDB4B1-44FE-4F76-BB81-6FEBC015AEE3}" dt="2024-01-02T02:58:13.049" v="1323"/>
          <ac:spMkLst>
            <pc:docMk/>
            <pc:sldMk cId="4277233714" sldId="265"/>
            <ac:spMk id="58" creationId="{87495460-B69E-4595-A970-91884BA67588}"/>
          </ac:spMkLst>
        </pc:spChg>
        <pc:spChg chg="mod">
          <ac:chgData name="Reiji KOBAYASHI" userId="34112ac1-4c34-4e4b-972a-35b76f02b083" providerId="ADAL" clId="{C9FDB4B1-44FE-4F76-BB81-6FEBC015AEE3}" dt="2024-01-02T02:53:28.315" v="1176" actId="20577"/>
          <ac:spMkLst>
            <pc:docMk/>
            <pc:sldMk cId="4277233714" sldId="265"/>
            <ac:spMk id="60" creationId="{913313AA-C6A7-45A4-8868-6917F3BBDE8E}"/>
          </ac:spMkLst>
        </pc:spChg>
        <pc:spChg chg="mod">
          <ac:chgData name="Reiji KOBAYASHI" userId="34112ac1-4c34-4e4b-972a-35b76f02b083" providerId="ADAL" clId="{C9FDB4B1-44FE-4F76-BB81-6FEBC015AEE3}" dt="2024-01-02T02:53:37.540" v="1178" actId="20577"/>
          <ac:spMkLst>
            <pc:docMk/>
            <pc:sldMk cId="4277233714" sldId="265"/>
            <ac:spMk id="61" creationId="{ACE904B3-E49A-41F0-8BB9-E8255591585E}"/>
          </ac:spMkLst>
        </pc:spChg>
        <pc:picChg chg="mod">
          <ac:chgData name="Reiji KOBAYASHI" userId="34112ac1-4c34-4e4b-972a-35b76f02b083" providerId="ADAL" clId="{C9FDB4B1-44FE-4F76-BB81-6FEBC015AEE3}" dt="2024-01-02T02:21:03.402" v="966" actId="14826"/>
          <ac:picMkLst>
            <pc:docMk/>
            <pc:sldMk cId="4277233714" sldId="265"/>
            <ac:picMk id="10" creationId="{E40005B8-F490-4AE7-971F-C9A4F8658157}"/>
          </ac:picMkLst>
        </pc:picChg>
        <pc:cxnChg chg="mod">
          <ac:chgData name="Reiji KOBAYASHI" userId="34112ac1-4c34-4e4b-972a-35b76f02b083" providerId="ADAL" clId="{C9FDB4B1-44FE-4F76-BB81-6FEBC015AEE3}" dt="2024-01-02T02:55:28.188" v="1221" actId="688"/>
          <ac:cxnSpMkLst>
            <pc:docMk/>
            <pc:sldMk cId="4277233714" sldId="265"/>
            <ac:cxnSpMk id="14" creationId="{FD495AC2-7A7B-425A-BC84-A538457DC7FC}"/>
          </ac:cxnSpMkLst>
        </pc:cxnChg>
        <pc:cxnChg chg="mod">
          <ac:chgData name="Reiji KOBAYASHI" userId="34112ac1-4c34-4e4b-972a-35b76f02b083" providerId="ADAL" clId="{C9FDB4B1-44FE-4F76-BB81-6FEBC015AEE3}" dt="2024-01-02T02:56:19.470" v="1235" actId="1076"/>
          <ac:cxnSpMkLst>
            <pc:docMk/>
            <pc:sldMk cId="4277233714" sldId="265"/>
            <ac:cxnSpMk id="30" creationId="{0B159D25-D4B1-45DE-8ECA-6C7CBF719629}"/>
          </ac:cxnSpMkLst>
        </pc:cxnChg>
        <pc:cxnChg chg="mod">
          <ac:chgData name="Reiji KOBAYASHI" userId="34112ac1-4c34-4e4b-972a-35b76f02b083" providerId="ADAL" clId="{C9FDB4B1-44FE-4F76-BB81-6FEBC015AEE3}" dt="2024-01-02T02:56:58.304" v="1254" actId="1076"/>
          <ac:cxnSpMkLst>
            <pc:docMk/>
            <pc:sldMk cId="4277233714" sldId="265"/>
            <ac:cxnSpMk id="33" creationId="{88A3EE57-31D1-46C5-ABC9-B25F4DE0288E}"/>
          </ac:cxnSpMkLst>
        </pc:cxnChg>
        <pc:cxnChg chg="mod">
          <ac:chgData name="Reiji KOBAYASHI" userId="34112ac1-4c34-4e4b-972a-35b76f02b083" providerId="ADAL" clId="{C9FDB4B1-44FE-4F76-BB81-6FEBC015AEE3}" dt="2024-01-02T02:56:00.520" v="1225" actId="206"/>
          <ac:cxnSpMkLst>
            <pc:docMk/>
            <pc:sldMk cId="4277233714" sldId="265"/>
            <ac:cxnSpMk id="59" creationId="{9C81CA89-09A0-47E4-9547-18625F28E748}"/>
          </ac:cxnSpMkLst>
        </pc:cxnChg>
      </pc:sldChg>
      <pc:sldChg chg="modSp mod">
        <pc:chgData name="Reiji KOBAYASHI" userId="34112ac1-4c34-4e4b-972a-35b76f02b083" providerId="ADAL" clId="{C9FDB4B1-44FE-4F76-BB81-6FEBC015AEE3}" dt="2024-01-02T01:13:56.213" v="630" actId="1038"/>
        <pc:sldMkLst>
          <pc:docMk/>
          <pc:sldMk cId="749193719" sldId="273"/>
        </pc:sldMkLst>
        <pc:spChg chg="mod">
          <ac:chgData name="Reiji KOBAYASHI" userId="34112ac1-4c34-4e4b-972a-35b76f02b083" providerId="ADAL" clId="{C9FDB4B1-44FE-4F76-BB81-6FEBC015AEE3}" dt="2024-01-02T00:50:38.708" v="575"/>
          <ac:spMkLst>
            <pc:docMk/>
            <pc:sldMk cId="749193719" sldId="273"/>
            <ac:spMk id="2" creationId="{DA9E17F9-EC1E-40B0-8C66-49516FE9881E}"/>
          </ac:spMkLst>
        </pc:spChg>
        <pc:spChg chg="mod">
          <ac:chgData name="Reiji KOBAYASHI" userId="34112ac1-4c34-4e4b-972a-35b76f02b083" providerId="ADAL" clId="{C9FDB4B1-44FE-4F76-BB81-6FEBC015AEE3}" dt="2024-01-02T01:13:56.213" v="630" actId="1038"/>
          <ac:spMkLst>
            <pc:docMk/>
            <pc:sldMk cId="749193719" sldId="273"/>
            <ac:spMk id="17" creationId="{0CA85644-A14B-4D15-8999-31297DE7C82C}"/>
          </ac:spMkLst>
        </pc:spChg>
        <pc:cxnChg chg="mod">
          <ac:chgData name="Reiji KOBAYASHI" userId="34112ac1-4c34-4e4b-972a-35b76f02b083" providerId="ADAL" clId="{C9FDB4B1-44FE-4F76-BB81-6FEBC015AEE3}" dt="2024-01-02T01:13:56.213" v="630" actId="1038"/>
          <ac:cxnSpMkLst>
            <pc:docMk/>
            <pc:sldMk cId="749193719" sldId="273"/>
            <ac:cxnSpMk id="22" creationId="{500E7990-F4E8-41E4-B9D3-6D607F94B193}"/>
          </ac:cxnSpMkLst>
        </pc:cxnChg>
      </pc:sldChg>
      <pc:sldChg chg="addSp delSp modSp mod">
        <pc:chgData name="Reiji KOBAYASHI" userId="34112ac1-4c34-4e4b-972a-35b76f02b083" providerId="ADAL" clId="{C9FDB4B1-44FE-4F76-BB81-6FEBC015AEE3}" dt="2024-01-02T02:54:50.786" v="1208" actId="20577"/>
        <pc:sldMkLst>
          <pc:docMk/>
          <pc:sldMk cId="4253402532" sldId="283"/>
        </pc:sldMkLst>
        <pc:spChg chg="mod">
          <ac:chgData name="Reiji KOBAYASHI" userId="34112ac1-4c34-4e4b-972a-35b76f02b083" providerId="ADAL" clId="{C9FDB4B1-44FE-4F76-BB81-6FEBC015AEE3}" dt="2024-01-02T02:54:50.786" v="1208" actId="20577"/>
          <ac:spMkLst>
            <pc:docMk/>
            <pc:sldMk cId="4253402532" sldId="283"/>
            <ac:spMk id="6" creationId="{5F598FEC-6AD4-4849-AF14-152F878F3C86}"/>
          </ac:spMkLst>
        </pc:spChg>
        <pc:spChg chg="mod">
          <ac:chgData name="Reiji KOBAYASHI" userId="34112ac1-4c34-4e4b-972a-35b76f02b083" providerId="ADAL" clId="{C9FDB4B1-44FE-4F76-BB81-6FEBC015AEE3}" dt="2024-01-02T02:43:40.244" v="992" actId="206"/>
          <ac:spMkLst>
            <pc:docMk/>
            <pc:sldMk cId="4253402532" sldId="283"/>
            <ac:spMk id="19" creationId="{66804B03-E150-48AD-9BEE-01E36775797E}"/>
          </ac:spMkLst>
        </pc:spChg>
        <pc:spChg chg="mod">
          <ac:chgData name="Reiji KOBAYASHI" userId="34112ac1-4c34-4e4b-972a-35b76f02b083" providerId="ADAL" clId="{C9FDB4B1-44FE-4F76-BB81-6FEBC015AEE3}" dt="2024-01-02T02:43:46.129" v="993" actId="1076"/>
          <ac:spMkLst>
            <pc:docMk/>
            <pc:sldMk cId="4253402532" sldId="283"/>
            <ac:spMk id="21" creationId="{7E11E81A-194B-4E07-806A-F56A49DA6F21}"/>
          </ac:spMkLst>
        </pc:spChg>
        <pc:spChg chg="mod">
          <ac:chgData name="Reiji KOBAYASHI" userId="34112ac1-4c34-4e4b-972a-35b76f02b083" providerId="ADAL" clId="{C9FDB4B1-44FE-4F76-BB81-6FEBC015AEE3}" dt="2024-01-02T02:52:43.783" v="1168" actId="14100"/>
          <ac:spMkLst>
            <pc:docMk/>
            <pc:sldMk cId="4253402532" sldId="283"/>
            <ac:spMk id="28" creationId="{B5F610A6-91C3-4AAC-860E-DA46F06E6BF6}"/>
          </ac:spMkLst>
        </pc:spChg>
        <pc:spChg chg="mod">
          <ac:chgData name="Reiji KOBAYASHI" userId="34112ac1-4c34-4e4b-972a-35b76f02b083" providerId="ADAL" clId="{C9FDB4B1-44FE-4F76-BB81-6FEBC015AEE3}" dt="2024-01-02T02:45:18.766" v="1046" actId="1038"/>
          <ac:spMkLst>
            <pc:docMk/>
            <pc:sldMk cId="4253402532" sldId="283"/>
            <ac:spMk id="30" creationId="{BA95EC14-642F-4088-A06E-F5D2DBC8B6FA}"/>
          </ac:spMkLst>
        </pc:spChg>
        <pc:spChg chg="mod">
          <ac:chgData name="Reiji KOBAYASHI" userId="34112ac1-4c34-4e4b-972a-35b76f02b083" providerId="ADAL" clId="{C9FDB4B1-44FE-4F76-BB81-6FEBC015AEE3}" dt="2024-01-02T02:45:11.533" v="1032" actId="20577"/>
          <ac:spMkLst>
            <pc:docMk/>
            <pc:sldMk cId="4253402532" sldId="283"/>
            <ac:spMk id="32" creationId="{F9AF0FC0-E6F5-40E8-86A9-8EF39A816DB1}"/>
          </ac:spMkLst>
        </pc:spChg>
        <pc:spChg chg="mod">
          <ac:chgData name="Reiji KOBAYASHI" userId="34112ac1-4c34-4e4b-972a-35b76f02b083" providerId="ADAL" clId="{C9FDB4B1-44FE-4F76-BB81-6FEBC015AEE3}" dt="2024-01-02T02:44:59.629" v="1031" actId="20577"/>
          <ac:spMkLst>
            <pc:docMk/>
            <pc:sldMk cId="4253402532" sldId="283"/>
            <ac:spMk id="33" creationId="{586AE766-6CE5-4BFA-9101-23126C18E33E}"/>
          </ac:spMkLst>
        </pc:spChg>
        <pc:spChg chg="mod">
          <ac:chgData name="Reiji KOBAYASHI" userId="34112ac1-4c34-4e4b-972a-35b76f02b083" providerId="ADAL" clId="{C9FDB4B1-44FE-4F76-BB81-6FEBC015AEE3}" dt="2024-01-02T02:44:40.940" v="1030" actId="14100"/>
          <ac:spMkLst>
            <pc:docMk/>
            <pc:sldMk cId="4253402532" sldId="283"/>
            <ac:spMk id="38" creationId="{0CD35D21-C3ED-4B8B-AE3A-57932DD3B3D6}"/>
          </ac:spMkLst>
        </pc:spChg>
        <pc:spChg chg="mod">
          <ac:chgData name="Reiji KOBAYASHI" userId="34112ac1-4c34-4e4b-972a-35b76f02b083" providerId="ADAL" clId="{C9FDB4B1-44FE-4F76-BB81-6FEBC015AEE3}" dt="2024-01-02T02:44:00.727" v="995" actId="20577"/>
          <ac:spMkLst>
            <pc:docMk/>
            <pc:sldMk cId="4253402532" sldId="283"/>
            <ac:spMk id="39" creationId="{6652D95C-E0A2-471B-9A2A-E878A55B8C57}"/>
          </ac:spMkLst>
        </pc:spChg>
        <pc:spChg chg="mod">
          <ac:chgData name="Reiji KOBAYASHI" userId="34112ac1-4c34-4e4b-972a-35b76f02b083" providerId="ADAL" clId="{C9FDB4B1-44FE-4F76-BB81-6FEBC015AEE3}" dt="2024-01-02T02:46:19.078" v="1088" actId="14100"/>
          <ac:spMkLst>
            <pc:docMk/>
            <pc:sldMk cId="4253402532" sldId="283"/>
            <ac:spMk id="41" creationId="{6BED92F8-27C8-4A4A-AA55-E066A4097E46}"/>
          </ac:spMkLst>
        </pc:spChg>
        <pc:spChg chg="mod">
          <ac:chgData name="Reiji KOBAYASHI" userId="34112ac1-4c34-4e4b-972a-35b76f02b083" providerId="ADAL" clId="{C9FDB4B1-44FE-4F76-BB81-6FEBC015AEE3}" dt="2024-01-02T02:45:23.243" v="1047" actId="20577"/>
          <ac:spMkLst>
            <pc:docMk/>
            <pc:sldMk cId="4253402532" sldId="283"/>
            <ac:spMk id="49" creationId="{E74FD232-6925-4005-AEB3-67546C008B20}"/>
          </ac:spMkLst>
        </pc:spChg>
        <pc:spChg chg="mod">
          <ac:chgData name="Reiji KOBAYASHI" userId="34112ac1-4c34-4e4b-972a-35b76f02b083" providerId="ADAL" clId="{C9FDB4B1-44FE-4F76-BB81-6FEBC015AEE3}" dt="2024-01-02T02:45:31.667" v="1060" actId="1038"/>
          <ac:spMkLst>
            <pc:docMk/>
            <pc:sldMk cId="4253402532" sldId="283"/>
            <ac:spMk id="58" creationId="{87495460-B69E-4595-A970-91884BA67588}"/>
          </ac:spMkLst>
        </pc:spChg>
        <pc:spChg chg="mod">
          <ac:chgData name="Reiji KOBAYASHI" userId="34112ac1-4c34-4e4b-972a-35b76f02b083" providerId="ADAL" clId="{C9FDB4B1-44FE-4F76-BB81-6FEBC015AEE3}" dt="2024-01-02T02:45:44.916" v="1066" actId="6549"/>
          <ac:spMkLst>
            <pc:docMk/>
            <pc:sldMk cId="4253402532" sldId="283"/>
            <ac:spMk id="61" creationId="{ACE904B3-E49A-41F0-8BB9-E8255591585E}"/>
          </ac:spMkLst>
        </pc:spChg>
        <pc:graphicFrameChg chg="add del mod">
          <ac:chgData name="Reiji KOBAYASHI" userId="34112ac1-4c34-4e4b-972a-35b76f02b083" providerId="ADAL" clId="{C9FDB4B1-44FE-4F76-BB81-6FEBC015AEE3}" dt="2024-01-02T02:42:23.326" v="971"/>
          <ac:graphicFrameMkLst>
            <pc:docMk/>
            <pc:sldMk cId="4253402532" sldId="283"/>
            <ac:graphicFrameMk id="3" creationId="{F08E7EE4-FD77-C2DB-CADB-7B0A019297D3}"/>
          </ac:graphicFrameMkLst>
        </pc:graphicFrameChg>
        <pc:graphicFrameChg chg="add del mod">
          <ac:chgData name="Reiji KOBAYASHI" userId="34112ac1-4c34-4e4b-972a-35b76f02b083" providerId="ADAL" clId="{C9FDB4B1-44FE-4F76-BB81-6FEBC015AEE3}" dt="2024-01-02T02:42:27.867" v="973"/>
          <ac:graphicFrameMkLst>
            <pc:docMk/>
            <pc:sldMk cId="4253402532" sldId="283"/>
            <ac:graphicFrameMk id="5" creationId="{DE961116-8E04-9D6E-00EF-941E2209AD42}"/>
          </ac:graphicFrameMkLst>
        </pc:graphicFrameChg>
        <pc:picChg chg="mod">
          <ac:chgData name="Reiji KOBAYASHI" userId="34112ac1-4c34-4e4b-972a-35b76f02b083" providerId="ADAL" clId="{C9FDB4B1-44FE-4F76-BB81-6FEBC015AEE3}" dt="2024-01-02T02:20:53.463" v="965" actId="14826"/>
          <ac:picMkLst>
            <pc:docMk/>
            <pc:sldMk cId="4253402532" sldId="283"/>
            <ac:picMk id="10" creationId="{E40005B8-F490-4AE7-971F-C9A4F8658157}"/>
          </ac:picMkLst>
        </pc:picChg>
        <pc:cxnChg chg="mod">
          <ac:chgData name="Reiji KOBAYASHI" userId="34112ac1-4c34-4e4b-972a-35b76f02b083" providerId="ADAL" clId="{C9FDB4B1-44FE-4F76-BB81-6FEBC015AEE3}" dt="2024-01-02T02:43:09.735" v="987" actId="688"/>
          <ac:cxnSpMkLst>
            <pc:docMk/>
            <pc:sldMk cId="4253402532" sldId="283"/>
            <ac:cxnSpMk id="14" creationId="{FD495AC2-7A7B-425A-BC84-A538457DC7FC}"/>
          </ac:cxnSpMkLst>
        </pc:cxnChg>
        <pc:cxnChg chg="mod">
          <ac:chgData name="Reiji KOBAYASHI" userId="34112ac1-4c34-4e4b-972a-35b76f02b083" providerId="ADAL" clId="{C9FDB4B1-44FE-4F76-BB81-6FEBC015AEE3}" dt="2024-01-02T02:46:08.508" v="1087" actId="1035"/>
          <ac:cxnSpMkLst>
            <pc:docMk/>
            <pc:sldMk cId="4253402532" sldId="283"/>
            <ac:cxnSpMk id="34" creationId="{4C6F3868-BA5A-4F57-9601-482BAAFBABA5}"/>
          </ac:cxnSpMkLst>
        </pc:cxnChg>
        <pc:cxnChg chg="mod">
          <ac:chgData name="Reiji KOBAYASHI" userId="34112ac1-4c34-4e4b-972a-35b76f02b083" providerId="ADAL" clId="{C9FDB4B1-44FE-4F76-BB81-6FEBC015AEE3}" dt="2024-01-02T02:44:35.327" v="1029" actId="1038"/>
          <ac:cxnSpMkLst>
            <pc:docMk/>
            <pc:sldMk cId="4253402532" sldId="283"/>
            <ac:cxnSpMk id="35" creationId="{1A9E3C68-5AA1-4899-8BAF-0F6AB6D9B471}"/>
          </ac:cxnSpMkLst>
        </pc:cxnChg>
        <pc:cxnChg chg="mod">
          <ac:chgData name="Reiji KOBAYASHI" userId="34112ac1-4c34-4e4b-972a-35b76f02b083" providerId="ADAL" clId="{C9FDB4B1-44FE-4F76-BB81-6FEBC015AEE3}" dt="2024-01-02T02:43:40.244" v="992" actId="206"/>
          <ac:cxnSpMkLst>
            <pc:docMk/>
            <pc:sldMk cId="4253402532" sldId="283"/>
            <ac:cxnSpMk id="59" creationId="{9C81CA89-09A0-47E4-9547-18625F28E748}"/>
          </ac:cxnSpMkLst>
        </pc:cxnChg>
      </pc:sldChg>
      <pc:sldChg chg="delSp modSp mod modNotesTx">
        <pc:chgData name="Reiji KOBAYASHI" userId="34112ac1-4c34-4e4b-972a-35b76f02b083" providerId="ADAL" clId="{C9FDB4B1-44FE-4F76-BB81-6FEBC015AEE3}" dt="2024-01-02T05:15:58.039" v="2900"/>
        <pc:sldMkLst>
          <pc:docMk/>
          <pc:sldMk cId="1912400941" sldId="288"/>
        </pc:sldMkLst>
        <pc:spChg chg="mod">
          <ac:chgData name="Reiji KOBAYASHI" userId="34112ac1-4c34-4e4b-972a-35b76f02b083" providerId="ADAL" clId="{C9FDB4B1-44FE-4F76-BB81-6FEBC015AEE3}" dt="2024-01-02T00:12:34.355" v="31"/>
          <ac:spMkLst>
            <pc:docMk/>
            <pc:sldMk cId="1912400941" sldId="288"/>
            <ac:spMk id="2" creationId="{D510C2A5-2D92-4935-86F7-261740E39F25}"/>
          </ac:spMkLst>
        </pc:spChg>
        <pc:spChg chg="mod">
          <ac:chgData name="Reiji KOBAYASHI" userId="34112ac1-4c34-4e4b-972a-35b76f02b083" providerId="ADAL" clId="{C9FDB4B1-44FE-4F76-BB81-6FEBC015AEE3}" dt="2024-01-02T05:15:58.039" v="2900"/>
          <ac:spMkLst>
            <pc:docMk/>
            <pc:sldMk cId="1912400941" sldId="288"/>
            <ac:spMk id="9" creationId="{06FCF526-1FC7-4351-9B12-40AB36D29B42}"/>
          </ac:spMkLst>
        </pc:spChg>
        <pc:spChg chg="mod">
          <ac:chgData name="Reiji KOBAYASHI" userId="34112ac1-4c34-4e4b-972a-35b76f02b083" providerId="ADAL" clId="{C9FDB4B1-44FE-4F76-BB81-6FEBC015AEE3}" dt="2024-01-02T00:36:46.645" v="211" actId="1076"/>
          <ac:spMkLst>
            <pc:docMk/>
            <pc:sldMk cId="1912400941" sldId="288"/>
            <ac:spMk id="15" creationId="{45DBA688-67AE-42CC-956D-EEC867FE170A}"/>
          </ac:spMkLst>
        </pc:spChg>
        <pc:spChg chg="mod">
          <ac:chgData name="Reiji KOBAYASHI" userId="34112ac1-4c34-4e4b-972a-35b76f02b083" providerId="ADAL" clId="{C9FDB4B1-44FE-4F76-BB81-6FEBC015AEE3}" dt="2024-01-02T00:38:31.176" v="252" actId="1035"/>
          <ac:spMkLst>
            <pc:docMk/>
            <pc:sldMk cId="1912400941" sldId="288"/>
            <ac:spMk id="16" creationId="{9ED92C14-DBB9-4B05-828F-A257864F3363}"/>
          </ac:spMkLst>
        </pc:spChg>
        <pc:spChg chg="mod">
          <ac:chgData name="Reiji KOBAYASHI" userId="34112ac1-4c34-4e4b-972a-35b76f02b083" providerId="ADAL" clId="{C9FDB4B1-44FE-4F76-BB81-6FEBC015AEE3}" dt="2024-01-02T00:36:29.567" v="208" actId="1038"/>
          <ac:spMkLst>
            <pc:docMk/>
            <pc:sldMk cId="1912400941" sldId="288"/>
            <ac:spMk id="29" creationId="{ABAD6DA9-AB06-4A1E-BA9D-EAF0AE070006}"/>
          </ac:spMkLst>
        </pc:spChg>
        <pc:grpChg chg="del mod">
          <ac:chgData name="Reiji KOBAYASHI" userId="34112ac1-4c34-4e4b-972a-35b76f02b083" providerId="ADAL" clId="{C9FDB4B1-44FE-4F76-BB81-6FEBC015AEE3}" dt="2024-01-02T00:36:09.392" v="174" actId="478"/>
          <ac:grpSpMkLst>
            <pc:docMk/>
            <pc:sldMk cId="1912400941" sldId="288"/>
            <ac:grpSpMk id="10" creationId="{2497231D-03F2-A8EF-D3A2-181C5E0B304D}"/>
          </ac:grpSpMkLst>
        </pc:grpChg>
        <pc:picChg chg="mod">
          <ac:chgData name="Reiji KOBAYASHI" userId="34112ac1-4c34-4e4b-972a-35b76f02b083" providerId="ADAL" clId="{C9FDB4B1-44FE-4F76-BB81-6FEBC015AEE3}" dt="2024-01-02T00:35:58.045" v="172" actId="14826"/>
          <ac:picMkLst>
            <pc:docMk/>
            <pc:sldMk cId="1912400941" sldId="288"/>
            <ac:picMk id="7" creationId="{D31F6C1E-CDF6-65AF-5A3C-4F6D2AAED36D}"/>
          </ac:picMkLst>
        </pc:picChg>
        <pc:cxnChg chg="mod">
          <ac:chgData name="Reiji KOBAYASHI" userId="34112ac1-4c34-4e4b-972a-35b76f02b083" providerId="ADAL" clId="{C9FDB4B1-44FE-4F76-BB81-6FEBC015AEE3}" dt="2024-01-02T00:36:52.862" v="212" actId="14100"/>
          <ac:cxnSpMkLst>
            <pc:docMk/>
            <pc:sldMk cId="1912400941" sldId="288"/>
            <ac:cxnSpMk id="24" creationId="{2E7504B1-46F8-47FD-AE00-C28B380F6AA6}"/>
          </ac:cxnSpMkLst>
        </pc:cxnChg>
      </pc:sldChg>
      <pc:sldChg chg="addSp delSp modSp mod">
        <pc:chgData name="Reiji KOBAYASHI" userId="34112ac1-4c34-4e4b-972a-35b76f02b083" providerId="ADAL" clId="{C9FDB4B1-44FE-4F76-BB81-6FEBC015AEE3}" dt="2024-01-02T00:48:36.770" v="522"/>
        <pc:sldMkLst>
          <pc:docMk/>
          <pc:sldMk cId="1255591680" sldId="289"/>
        </pc:sldMkLst>
        <pc:spChg chg="mod">
          <ac:chgData name="Reiji KOBAYASHI" userId="34112ac1-4c34-4e4b-972a-35b76f02b083" providerId="ADAL" clId="{C9FDB4B1-44FE-4F76-BB81-6FEBC015AEE3}" dt="2024-01-02T00:47:11.926" v="415" actId="1036"/>
          <ac:spMkLst>
            <pc:docMk/>
            <pc:sldMk cId="1255591680" sldId="289"/>
            <ac:spMk id="8" creationId="{E33646B1-CFE5-4EC0-ADF4-753A9BE15706}"/>
          </ac:spMkLst>
        </pc:spChg>
        <pc:spChg chg="mod">
          <ac:chgData name="Reiji KOBAYASHI" userId="34112ac1-4c34-4e4b-972a-35b76f02b083" providerId="ADAL" clId="{C9FDB4B1-44FE-4F76-BB81-6FEBC015AEE3}" dt="2024-01-02T00:46:46.215" v="365" actId="1035"/>
          <ac:spMkLst>
            <pc:docMk/>
            <pc:sldMk cId="1255591680" sldId="289"/>
            <ac:spMk id="9" creationId="{A5BC2656-84DA-40B7-A946-DAAC15BEE7C4}"/>
          </ac:spMkLst>
        </pc:spChg>
        <pc:spChg chg="mod">
          <ac:chgData name="Reiji KOBAYASHI" userId="34112ac1-4c34-4e4b-972a-35b76f02b083" providerId="ADAL" clId="{C9FDB4B1-44FE-4F76-BB81-6FEBC015AEE3}" dt="2024-01-02T00:47:53.403" v="506" actId="20577"/>
          <ac:spMkLst>
            <pc:docMk/>
            <pc:sldMk cId="1255591680" sldId="289"/>
            <ac:spMk id="10" creationId="{58CC2627-E4C3-4F35-93C0-28472298117C}"/>
          </ac:spMkLst>
        </pc:spChg>
        <pc:spChg chg="mod">
          <ac:chgData name="Reiji KOBAYASHI" userId="34112ac1-4c34-4e4b-972a-35b76f02b083" providerId="ADAL" clId="{C9FDB4B1-44FE-4F76-BB81-6FEBC015AEE3}" dt="2024-01-02T00:48:36.770" v="522"/>
          <ac:spMkLst>
            <pc:docMk/>
            <pc:sldMk cId="1255591680" sldId="289"/>
            <ac:spMk id="11" creationId="{00975401-EE60-C322-36FE-854E5A66A2F9}"/>
          </ac:spMkLst>
        </pc:spChg>
        <pc:spChg chg="mod">
          <ac:chgData name="Reiji KOBAYASHI" userId="34112ac1-4c34-4e4b-972a-35b76f02b083" providerId="ADAL" clId="{C9FDB4B1-44FE-4F76-BB81-6FEBC015AEE3}" dt="2024-01-02T00:46:41.053" v="349" actId="1036"/>
          <ac:spMkLst>
            <pc:docMk/>
            <pc:sldMk cId="1255591680" sldId="289"/>
            <ac:spMk id="12" creationId="{E31F9B64-70DE-418F-9AA2-0908DE9779C7}"/>
          </ac:spMkLst>
        </pc:spChg>
        <pc:picChg chg="del mod">
          <ac:chgData name="Reiji KOBAYASHI" userId="34112ac1-4c34-4e4b-972a-35b76f02b083" providerId="ADAL" clId="{C9FDB4B1-44FE-4F76-BB81-6FEBC015AEE3}" dt="2024-01-02T00:46:13.084" v="305" actId="478"/>
          <ac:picMkLst>
            <pc:docMk/>
            <pc:sldMk cId="1255591680" sldId="289"/>
            <ac:picMk id="4" creationId="{F40687F5-AAD2-424C-B635-4F27A20E577F}"/>
          </ac:picMkLst>
        </pc:picChg>
        <pc:picChg chg="add mod">
          <ac:chgData name="Reiji KOBAYASHI" userId="34112ac1-4c34-4e4b-972a-35b76f02b083" providerId="ADAL" clId="{C9FDB4B1-44FE-4F76-BB81-6FEBC015AEE3}" dt="2024-01-02T00:47:46.825" v="505" actId="1037"/>
          <ac:picMkLst>
            <pc:docMk/>
            <pc:sldMk cId="1255591680" sldId="289"/>
            <ac:picMk id="5" creationId="{C27877B6-5880-F2BA-9CA4-B4A66DD234AE}"/>
          </ac:picMkLst>
        </pc:picChg>
        <pc:picChg chg="mod">
          <ac:chgData name="Reiji KOBAYASHI" userId="34112ac1-4c34-4e4b-972a-35b76f02b083" providerId="ADAL" clId="{C9FDB4B1-44FE-4F76-BB81-6FEBC015AEE3}" dt="2024-01-02T00:48:14.788" v="512" actId="1076"/>
          <ac:picMkLst>
            <pc:docMk/>
            <pc:sldMk cId="1255591680" sldId="289"/>
            <ac:picMk id="7" creationId="{54B6124A-6051-4E4A-ADE5-162D5073F22B}"/>
          </ac:picMkLst>
        </pc:picChg>
      </pc:sldChg>
      <pc:sldChg chg="addSp delSp modSp mod">
        <pc:chgData name="Reiji KOBAYASHI" userId="34112ac1-4c34-4e4b-972a-35b76f02b083" providerId="ADAL" clId="{C9FDB4B1-44FE-4F76-BB81-6FEBC015AEE3}" dt="2024-01-02T02:08:06.481" v="953"/>
        <pc:sldMkLst>
          <pc:docMk/>
          <pc:sldMk cId="3398404463" sldId="294"/>
        </pc:sldMkLst>
        <pc:spChg chg="mod">
          <ac:chgData name="Reiji KOBAYASHI" userId="34112ac1-4c34-4e4b-972a-35b76f02b083" providerId="ADAL" clId="{C9FDB4B1-44FE-4F76-BB81-6FEBC015AEE3}" dt="2024-01-02T01:37:52.113" v="849" actId="1076"/>
          <ac:spMkLst>
            <pc:docMk/>
            <pc:sldMk cId="3398404463" sldId="294"/>
            <ac:spMk id="3" creationId="{987C71CF-66E8-685C-4DC6-93A17D02B78B}"/>
          </ac:spMkLst>
        </pc:spChg>
        <pc:spChg chg="mod">
          <ac:chgData name="Reiji KOBAYASHI" userId="34112ac1-4c34-4e4b-972a-35b76f02b083" providerId="ADAL" clId="{C9FDB4B1-44FE-4F76-BB81-6FEBC015AEE3}" dt="2024-01-02T01:41:39.025" v="897"/>
          <ac:spMkLst>
            <pc:docMk/>
            <pc:sldMk cId="3398404463" sldId="294"/>
            <ac:spMk id="6" creationId="{19EFCE74-C374-2021-A5B6-4AAD11547D2C}"/>
          </ac:spMkLst>
        </pc:spChg>
        <pc:spChg chg="mod">
          <ac:chgData name="Reiji KOBAYASHI" userId="34112ac1-4c34-4e4b-972a-35b76f02b083" providerId="ADAL" clId="{C9FDB4B1-44FE-4F76-BB81-6FEBC015AEE3}" dt="2024-01-02T02:08:06.481" v="953"/>
          <ac:spMkLst>
            <pc:docMk/>
            <pc:sldMk cId="3398404463" sldId="294"/>
            <ac:spMk id="13" creationId="{3225B461-33DC-705C-9631-9062B6D2D368}"/>
          </ac:spMkLst>
        </pc:spChg>
        <pc:spChg chg="mod topLvl">
          <ac:chgData name="Reiji KOBAYASHI" userId="34112ac1-4c34-4e4b-972a-35b76f02b083" providerId="ADAL" clId="{C9FDB4B1-44FE-4F76-BB81-6FEBC015AEE3}" dt="2024-01-02T01:41:58.140" v="951" actId="14100"/>
          <ac:spMkLst>
            <pc:docMk/>
            <pc:sldMk cId="3398404463" sldId="294"/>
            <ac:spMk id="14" creationId="{6A4BEF5E-FC7B-2EE5-3418-ADB3B5F87EBA}"/>
          </ac:spMkLst>
        </pc:spChg>
        <pc:grpChg chg="add del mod">
          <ac:chgData name="Reiji KOBAYASHI" userId="34112ac1-4c34-4e4b-972a-35b76f02b083" providerId="ADAL" clId="{C9FDB4B1-44FE-4F76-BB81-6FEBC015AEE3}" dt="2024-01-02T01:40:51.495" v="852" actId="165"/>
          <ac:grpSpMkLst>
            <pc:docMk/>
            <pc:sldMk cId="3398404463" sldId="294"/>
            <ac:grpSpMk id="7" creationId="{738B6809-5E64-436D-EAE1-F6E8DF253E75}"/>
          </ac:grpSpMkLst>
        </pc:grpChg>
        <pc:picChg chg="mod topLvl">
          <ac:chgData name="Reiji KOBAYASHI" userId="34112ac1-4c34-4e4b-972a-35b76f02b083" providerId="ADAL" clId="{C9FDB4B1-44FE-4F76-BB81-6FEBC015AEE3}" dt="2024-01-02T01:41:08.198" v="854" actId="14100"/>
          <ac:picMkLst>
            <pc:docMk/>
            <pc:sldMk cId="3398404463" sldId="294"/>
            <ac:picMk id="4" creationId="{8DE1EF64-D49E-4688-817D-87EB4D775562}"/>
          </ac:picMkLst>
        </pc:picChg>
        <pc:picChg chg="mod">
          <ac:chgData name="Reiji KOBAYASHI" userId="34112ac1-4c34-4e4b-972a-35b76f02b083" providerId="ADAL" clId="{C9FDB4B1-44FE-4F76-BB81-6FEBC015AEE3}" dt="2024-01-02T02:07:44.928" v="952" actId="14826"/>
          <ac:picMkLst>
            <pc:docMk/>
            <pc:sldMk cId="3398404463" sldId="294"/>
            <ac:picMk id="11" creationId="{BC238F25-420E-D4FC-0681-FF05395D821D}"/>
          </ac:picMkLst>
        </pc:picChg>
      </pc:sldChg>
      <pc:sldChg chg="addSp delSp modSp mod delAnim modAnim">
        <pc:chgData name="Reiji KOBAYASHI" userId="34112ac1-4c34-4e4b-972a-35b76f02b083" providerId="ADAL" clId="{C9FDB4B1-44FE-4F76-BB81-6FEBC015AEE3}" dt="2024-01-02T04:31:12.183" v="1763" actId="20577"/>
        <pc:sldMkLst>
          <pc:docMk/>
          <pc:sldMk cId="4194968346" sldId="297"/>
        </pc:sldMkLst>
        <pc:spChg chg="mod">
          <ac:chgData name="Reiji KOBAYASHI" userId="34112ac1-4c34-4e4b-972a-35b76f02b083" providerId="ADAL" clId="{C9FDB4B1-44FE-4F76-BB81-6FEBC015AEE3}" dt="2024-01-02T04:31:12.183" v="1763" actId="20577"/>
          <ac:spMkLst>
            <pc:docMk/>
            <pc:sldMk cId="4194968346" sldId="297"/>
            <ac:spMk id="7" creationId="{F0925A4F-7DC5-4DA5-A708-97A6559450F1}"/>
          </ac:spMkLst>
        </pc:spChg>
        <pc:spChg chg="mod ord">
          <ac:chgData name="Reiji KOBAYASHI" userId="34112ac1-4c34-4e4b-972a-35b76f02b083" providerId="ADAL" clId="{C9FDB4B1-44FE-4F76-BB81-6FEBC015AEE3}" dt="2024-01-02T03:31:54.906" v="1668" actId="1038"/>
          <ac:spMkLst>
            <pc:docMk/>
            <pc:sldMk cId="4194968346" sldId="297"/>
            <ac:spMk id="11" creationId="{B6ED47A4-4CF7-4674-A1E4-4951B488EE53}"/>
          </ac:spMkLst>
        </pc:spChg>
        <pc:picChg chg="add del mod">
          <ac:chgData name="Reiji KOBAYASHI" userId="34112ac1-4c34-4e4b-972a-35b76f02b083" providerId="ADAL" clId="{C9FDB4B1-44FE-4F76-BB81-6FEBC015AEE3}" dt="2024-01-02T03:22:30.753" v="1644" actId="478"/>
          <ac:picMkLst>
            <pc:docMk/>
            <pc:sldMk cId="4194968346" sldId="297"/>
            <ac:picMk id="3" creationId="{A1A43739-AA83-C3B7-CFED-054D31A450A6}"/>
          </ac:picMkLst>
        </pc:picChg>
        <pc:picChg chg="del">
          <ac:chgData name="Reiji KOBAYASHI" userId="34112ac1-4c34-4e4b-972a-35b76f02b083" providerId="ADAL" clId="{C9FDB4B1-44FE-4F76-BB81-6FEBC015AEE3}" dt="2024-01-02T03:30:44.773" v="1646" actId="478"/>
          <ac:picMkLst>
            <pc:docMk/>
            <pc:sldMk cId="4194968346" sldId="297"/>
            <ac:picMk id="4" creationId="{48355AEB-379D-AD06-D014-06BAEAD9D79E}"/>
          </ac:picMkLst>
        </pc:picChg>
        <pc:picChg chg="add mod">
          <ac:chgData name="Reiji KOBAYASHI" userId="34112ac1-4c34-4e4b-972a-35b76f02b083" providerId="ADAL" clId="{C9FDB4B1-44FE-4F76-BB81-6FEBC015AEE3}" dt="2024-01-02T03:32:18.284" v="1669" actId="14100"/>
          <ac:picMkLst>
            <pc:docMk/>
            <pc:sldMk cId="4194968346" sldId="297"/>
            <ac:picMk id="5" creationId="{8FD64259-1A4D-07CF-EDC2-6D1AFF47A679}"/>
          </ac:picMkLst>
        </pc:picChg>
        <pc:picChg chg="mod">
          <ac:chgData name="Reiji KOBAYASHI" userId="34112ac1-4c34-4e4b-972a-35b76f02b083" providerId="ADAL" clId="{C9FDB4B1-44FE-4F76-BB81-6FEBC015AEE3}" dt="2024-01-02T03:21:49.877" v="1641" actId="14826"/>
          <ac:picMkLst>
            <pc:docMk/>
            <pc:sldMk cId="4194968346" sldId="297"/>
            <ac:picMk id="9" creationId="{00DE3D6F-E140-4030-A763-73DE1C1FFC50}"/>
          </ac:picMkLst>
        </pc:picChg>
      </pc:sldChg>
      <pc:sldChg chg="addSp delSp modSp mod">
        <pc:chgData name="Reiji KOBAYASHI" userId="34112ac1-4c34-4e4b-972a-35b76f02b083" providerId="ADAL" clId="{C9FDB4B1-44FE-4F76-BB81-6FEBC015AEE3}" dt="2024-01-02T04:57:06.989" v="2117" actId="1038"/>
        <pc:sldMkLst>
          <pc:docMk/>
          <pc:sldMk cId="1859156216" sldId="299"/>
        </pc:sldMkLst>
        <pc:spChg chg="mod">
          <ac:chgData name="Reiji KOBAYASHI" userId="34112ac1-4c34-4e4b-972a-35b76f02b083" providerId="ADAL" clId="{C9FDB4B1-44FE-4F76-BB81-6FEBC015AEE3}" dt="2024-01-02T03:01:03.630" v="1333" actId="20577"/>
          <ac:spMkLst>
            <pc:docMk/>
            <pc:sldMk cId="1859156216" sldId="299"/>
            <ac:spMk id="2" creationId="{CB4874CE-90D3-44EC-AA1D-F9EEC044F3FB}"/>
          </ac:spMkLst>
        </pc:spChg>
        <pc:spChg chg="mod">
          <ac:chgData name="Reiji KOBAYASHI" userId="34112ac1-4c34-4e4b-972a-35b76f02b083" providerId="ADAL" clId="{C9FDB4B1-44FE-4F76-BB81-6FEBC015AEE3}" dt="2024-01-02T03:00:53.287" v="1330"/>
          <ac:spMkLst>
            <pc:docMk/>
            <pc:sldMk cId="1859156216" sldId="299"/>
            <ac:spMk id="3" creationId="{0F68E957-B10B-3A40-0D8D-884B111E7869}"/>
          </ac:spMkLst>
        </pc:spChg>
        <pc:spChg chg="add mod">
          <ac:chgData name="Reiji KOBAYASHI" userId="34112ac1-4c34-4e4b-972a-35b76f02b083" providerId="ADAL" clId="{C9FDB4B1-44FE-4F76-BB81-6FEBC015AEE3}" dt="2024-01-02T03:04:30.256" v="1557"/>
          <ac:spMkLst>
            <pc:docMk/>
            <pc:sldMk cId="1859156216" sldId="299"/>
            <ac:spMk id="10" creationId="{BF3620C6-0626-C1C0-7532-9A2675C1D9E6}"/>
          </ac:spMkLst>
        </pc:spChg>
        <pc:spChg chg="mod">
          <ac:chgData name="Reiji KOBAYASHI" userId="34112ac1-4c34-4e4b-972a-35b76f02b083" providerId="ADAL" clId="{C9FDB4B1-44FE-4F76-BB81-6FEBC015AEE3}" dt="2024-01-02T03:03:24.382" v="1431" actId="1076"/>
          <ac:spMkLst>
            <pc:docMk/>
            <pc:sldMk cId="1859156216" sldId="299"/>
            <ac:spMk id="11" creationId="{0F51FACE-86A4-4C3F-9E1B-DBD03421777D}"/>
          </ac:spMkLst>
        </pc:spChg>
        <pc:spChg chg="mod">
          <ac:chgData name="Reiji KOBAYASHI" userId="34112ac1-4c34-4e4b-972a-35b76f02b083" providerId="ADAL" clId="{C9FDB4B1-44FE-4F76-BB81-6FEBC015AEE3}" dt="2024-01-02T03:03:17.322" v="1429" actId="1076"/>
          <ac:spMkLst>
            <pc:docMk/>
            <pc:sldMk cId="1859156216" sldId="299"/>
            <ac:spMk id="12" creationId="{B67158F2-28B2-5893-C9FD-1C8A20EC12A9}"/>
          </ac:spMkLst>
        </pc:spChg>
        <pc:spChg chg="add mod">
          <ac:chgData name="Reiji KOBAYASHI" userId="34112ac1-4c34-4e4b-972a-35b76f02b083" providerId="ADAL" clId="{C9FDB4B1-44FE-4F76-BB81-6FEBC015AEE3}" dt="2024-01-02T03:08:06.195" v="1635" actId="207"/>
          <ac:spMkLst>
            <pc:docMk/>
            <pc:sldMk cId="1859156216" sldId="299"/>
            <ac:spMk id="17" creationId="{E09B5047-0EFF-D4C7-BD6C-A70796619DB5}"/>
          </ac:spMkLst>
        </pc:spChg>
        <pc:spChg chg="add mod">
          <ac:chgData name="Reiji KOBAYASHI" userId="34112ac1-4c34-4e4b-972a-35b76f02b083" providerId="ADAL" clId="{C9FDB4B1-44FE-4F76-BB81-6FEBC015AEE3}" dt="2024-01-02T03:08:06.195" v="1635" actId="207"/>
          <ac:spMkLst>
            <pc:docMk/>
            <pc:sldMk cId="1859156216" sldId="299"/>
            <ac:spMk id="19" creationId="{302E2007-308A-BAAD-300A-22B0E84DD08B}"/>
          </ac:spMkLst>
        </pc:spChg>
        <pc:spChg chg="add mod">
          <ac:chgData name="Reiji KOBAYASHI" userId="34112ac1-4c34-4e4b-972a-35b76f02b083" providerId="ADAL" clId="{C9FDB4B1-44FE-4F76-BB81-6FEBC015AEE3}" dt="2024-01-02T03:08:13.634" v="1639" actId="1038"/>
          <ac:spMkLst>
            <pc:docMk/>
            <pc:sldMk cId="1859156216" sldId="299"/>
            <ac:spMk id="20" creationId="{9DD177B5-7F8A-6A86-0C02-97816722961D}"/>
          </ac:spMkLst>
        </pc:spChg>
        <pc:spChg chg="add mod">
          <ac:chgData name="Reiji KOBAYASHI" userId="34112ac1-4c34-4e4b-972a-35b76f02b083" providerId="ADAL" clId="{C9FDB4B1-44FE-4F76-BB81-6FEBC015AEE3}" dt="2024-01-02T04:57:06.989" v="2117" actId="1038"/>
          <ac:spMkLst>
            <pc:docMk/>
            <pc:sldMk cId="1859156216" sldId="299"/>
            <ac:spMk id="21" creationId="{B24D5893-F632-B3AF-7A9F-D1184579DCF0}"/>
          </ac:spMkLst>
        </pc:spChg>
        <pc:picChg chg="add mod">
          <ac:chgData name="Reiji KOBAYASHI" userId="34112ac1-4c34-4e4b-972a-35b76f02b083" providerId="ADAL" clId="{C9FDB4B1-44FE-4F76-BB81-6FEBC015AEE3}" dt="2024-01-02T03:03:44.476" v="1434" actId="1076"/>
          <ac:picMkLst>
            <pc:docMk/>
            <pc:sldMk cId="1859156216" sldId="299"/>
            <ac:picMk id="5" creationId="{CE29CFA1-8335-B428-3649-80496280BE0C}"/>
          </ac:picMkLst>
        </pc:picChg>
        <pc:picChg chg="del mod">
          <ac:chgData name="Reiji KOBAYASHI" userId="34112ac1-4c34-4e4b-972a-35b76f02b083" providerId="ADAL" clId="{C9FDB4B1-44FE-4F76-BB81-6FEBC015AEE3}" dt="2024-01-02T03:00:18.640" v="1327" actId="478"/>
          <ac:picMkLst>
            <pc:docMk/>
            <pc:sldMk cId="1859156216" sldId="299"/>
            <ac:picMk id="6" creationId="{67A382D1-6A9E-4245-BC89-78679A13409B}"/>
          </ac:picMkLst>
        </pc:picChg>
        <pc:picChg chg="add mod">
          <ac:chgData name="Reiji KOBAYASHI" userId="34112ac1-4c34-4e4b-972a-35b76f02b083" providerId="ADAL" clId="{C9FDB4B1-44FE-4F76-BB81-6FEBC015AEE3}" dt="2024-01-02T03:02:44.822" v="1405" actId="1076"/>
          <ac:picMkLst>
            <pc:docMk/>
            <pc:sldMk cId="1859156216" sldId="299"/>
            <ac:picMk id="8" creationId="{439789E2-6F1E-8675-9E8D-9D7CF64A33F5}"/>
          </ac:picMkLst>
        </pc:picChg>
        <pc:cxnChg chg="add mod ord">
          <ac:chgData name="Reiji KOBAYASHI" userId="34112ac1-4c34-4e4b-972a-35b76f02b083" providerId="ADAL" clId="{C9FDB4B1-44FE-4F76-BB81-6FEBC015AEE3}" dt="2024-01-02T03:07:54.486" v="1609" actId="166"/>
          <ac:cxnSpMkLst>
            <pc:docMk/>
            <pc:sldMk cId="1859156216" sldId="299"/>
            <ac:cxnSpMk id="13" creationId="{26307D83-CF27-A58D-5733-44C2F00994FF}"/>
          </ac:cxnSpMkLst>
        </pc:cxnChg>
        <pc:cxnChg chg="add mod">
          <ac:chgData name="Reiji KOBAYASHI" userId="34112ac1-4c34-4e4b-972a-35b76f02b083" providerId="ADAL" clId="{C9FDB4B1-44FE-4F76-BB81-6FEBC015AEE3}" dt="2024-01-02T03:07:22.193" v="1598" actId="692"/>
          <ac:cxnSpMkLst>
            <pc:docMk/>
            <pc:sldMk cId="1859156216" sldId="299"/>
            <ac:cxnSpMk id="23" creationId="{F5E67551-5F69-F04B-567C-9533CC9B34A3}"/>
          </ac:cxnSpMkLst>
        </pc:cxnChg>
      </pc:sldChg>
      <pc:sldChg chg="del">
        <pc:chgData name="Reiji KOBAYASHI" userId="34112ac1-4c34-4e4b-972a-35b76f02b083" providerId="ADAL" clId="{C9FDB4B1-44FE-4F76-BB81-6FEBC015AEE3}" dt="2024-01-02T05:35:56.011" v="3280" actId="47"/>
        <pc:sldMkLst>
          <pc:docMk/>
          <pc:sldMk cId="109850714" sldId="303"/>
        </pc:sldMkLst>
      </pc:sldChg>
      <pc:sldChg chg="addSp modSp mod">
        <pc:chgData name="Reiji KOBAYASHI" userId="34112ac1-4c34-4e4b-972a-35b76f02b083" providerId="ADAL" clId="{C9FDB4B1-44FE-4F76-BB81-6FEBC015AEE3}" dt="2024-01-02T01:16:03.050" v="719" actId="14100"/>
        <pc:sldMkLst>
          <pc:docMk/>
          <pc:sldMk cId="822090709" sldId="304"/>
        </pc:sldMkLst>
        <pc:spChg chg="mod">
          <ac:chgData name="Reiji KOBAYASHI" userId="34112ac1-4c34-4e4b-972a-35b76f02b083" providerId="ADAL" clId="{C9FDB4B1-44FE-4F76-BB81-6FEBC015AEE3}" dt="2024-01-02T00:51:27.634" v="607"/>
          <ac:spMkLst>
            <pc:docMk/>
            <pc:sldMk cId="822090709" sldId="304"/>
            <ac:spMk id="3" creationId="{13CFBE17-CCA4-7F00-CBC2-C549FE6556AC}"/>
          </ac:spMkLst>
        </pc:spChg>
        <pc:spChg chg="add mod">
          <ac:chgData name="Reiji KOBAYASHI" userId="34112ac1-4c34-4e4b-972a-35b76f02b083" providerId="ADAL" clId="{C9FDB4B1-44FE-4F76-BB81-6FEBC015AEE3}" dt="2024-01-02T01:15:55.616" v="717" actId="14100"/>
          <ac:spMkLst>
            <pc:docMk/>
            <pc:sldMk cId="822090709" sldId="304"/>
            <ac:spMk id="23" creationId="{6096A070-8E51-8587-453D-C56A4A1A498B}"/>
          </ac:spMkLst>
        </pc:spChg>
        <pc:spChg chg="mod">
          <ac:chgData name="Reiji KOBAYASHI" userId="34112ac1-4c34-4e4b-972a-35b76f02b083" providerId="ADAL" clId="{C9FDB4B1-44FE-4F76-BB81-6FEBC015AEE3}" dt="2024-01-02T01:14:57.562" v="670" actId="1076"/>
          <ac:spMkLst>
            <pc:docMk/>
            <pc:sldMk cId="822090709" sldId="304"/>
            <ac:spMk id="27" creationId="{79EF334A-9404-4D6B-91AC-28C41409C09C}"/>
          </ac:spMkLst>
        </pc:spChg>
        <pc:grpChg chg="add mod">
          <ac:chgData name="Reiji KOBAYASHI" userId="34112ac1-4c34-4e4b-972a-35b76f02b083" providerId="ADAL" clId="{C9FDB4B1-44FE-4F76-BB81-6FEBC015AEE3}" dt="2024-01-02T01:14:38.474" v="668" actId="1035"/>
          <ac:grpSpMkLst>
            <pc:docMk/>
            <pc:sldMk cId="822090709" sldId="304"/>
            <ac:grpSpMk id="13" creationId="{6D58FF41-815A-B45D-FA75-D42C441D0361}"/>
          </ac:grpSpMkLst>
        </pc:grpChg>
        <pc:cxnChg chg="mod">
          <ac:chgData name="Reiji KOBAYASHI" userId="34112ac1-4c34-4e4b-972a-35b76f02b083" providerId="ADAL" clId="{C9FDB4B1-44FE-4F76-BB81-6FEBC015AEE3}" dt="2024-01-02T01:14:47.892" v="669" actId="208"/>
          <ac:cxnSpMkLst>
            <pc:docMk/>
            <pc:sldMk cId="822090709" sldId="304"/>
            <ac:cxnSpMk id="7" creationId="{1E924DCE-424D-3964-9B86-98E51D0C8512}"/>
          </ac:cxnSpMkLst>
        </pc:cxnChg>
        <pc:cxnChg chg="mod">
          <ac:chgData name="Reiji KOBAYASHI" userId="34112ac1-4c34-4e4b-972a-35b76f02b083" providerId="ADAL" clId="{C9FDB4B1-44FE-4F76-BB81-6FEBC015AEE3}" dt="2024-01-02T01:14:47.892" v="669" actId="208"/>
          <ac:cxnSpMkLst>
            <pc:docMk/>
            <pc:sldMk cId="822090709" sldId="304"/>
            <ac:cxnSpMk id="8" creationId="{5688EBC8-B2D0-42B8-E891-DC84AAF68238}"/>
          </ac:cxnSpMkLst>
        </pc:cxnChg>
        <pc:cxnChg chg="mod">
          <ac:chgData name="Reiji KOBAYASHI" userId="34112ac1-4c34-4e4b-972a-35b76f02b083" providerId="ADAL" clId="{C9FDB4B1-44FE-4F76-BB81-6FEBC015AEE3}" dt="2024-01-02T01:15:04.040" v="671" actId="14100"/>
          <ac:cxnSpMkLst>
            <pc:docMk/>
            <pc:sldMk cId="822090709" sldId="304"/>
            <ac:cxnSpMk id="10" creationId="{18B93310-538C-A09F-C8BF-C0E7E8C90407}"/>
          </ac:cxnSpMkLst>
        </pc:cxnChg>
        <pc:cxnChg chg="mod">
          <ac:chgData name="Reiji KOBAYASHI" userId="34112ac1-4c34-4e4b-972a-35b76f02b083" providerId="ADAL" clId="{C9FDB4B1-44FE-4F76-BB81-6FEBC015AEE3}" dt="2024-01-02T01:14:27.541" v="631"/>
          <ac:cxnSpMkLst>
            <pc:docMk/>
            <pc:sldMk cId="822090709" sldId="304"/>
            <ac:cxnSpMk id="15" creationId="{1645CCB5-846A-D90E-AC93-C0D4B4259B50}"/>
          </ac:cxnSpMkLst>
        </pc:cxnChg>
        <pc:cxnChg chg="mod">
          <ac:chgData name="Reiji KOBAYASHI" userId="34112ac1-4c34-4e4b-972a-35b76f02b083" providerId="ADAL" clId="{C9FDB4B1-44FE-4F76-BB81-6FEBC015AEE3}" dt="2024-01-02T01:14:27.541" v="631"/>
          <ac:cxnSpMkLst>
            <pc:docMk/>
            <pc:sldMk cId="822090709" sldId="304"/>
            <ac:cxnSpMk id="17" creationId="{C0B07510-E005-6DA9-2684-FF9F4BC75227}"/>
          </ac:cxnSpMkLst>
        </pc:cxnChg>
        <pc:cxnChg chg="add mod">
          <ac:chgData name="Reiji KOBAYASHI" userId="34112ac1-4c34-4e4b-972a-35b76f02b083" providerId="ADAL" clId="{C9FDB4B1-44FE-4F76-BB81-6FEBC015AEE3}" dt="2024-01-02T01:16:03.050" v="719" actId="14100"/>
          <ac:cxnSpMkLst>
            <pc:docMk/>
            <pc:sldMk cId="822090709" sldId="304"/>
            <ac:cxnSpMk id="19" creationId="{A549831F-B97C-F161-DA81-85550AE05A36}"/>
          </ac:cxnSpMkLst>
        </pc:cxnChg>
        <pc:cxnChg chg="mod">
          <ac:chgData name="Reiji KOBAYASHI" userId="34112ac1-4c34-4e4b-972a-35b76f02b083" providerId="ADAL" clId="{C9FDB4B1-44FE-4F76-BB81-6FEBC015AEE3}" dt="2024-01-02T00:51:27.227" v="604" actId="20577"/>
          <ac:cxnSpMkLst>
            <pc:docMk/>
            <pc:sldMk cId="822090709" sldId="304"/>
            <ac:cxnSpMk id="25" creationId="{6A58F0F3-059A-45CA-B65B-E7486526FBD7}"/>
          </ac:cxnSpMkLst>
        </pc:cxnChg>
      </pc:sldChg>
      <pc:sldChg chg="addSp delSp modSp mod modClrScheme chgLayout">
        <pc:chgData name="Reiji KOBAYASHI" userId="34112ac1-4c34-4e4b-972a-35b76f02b083" providerId="ADAL" clId="{C9FDB4B1-44FE-4F76-BB81-6FEBC015AEE3}" dt="2024-01-02T05:01:11.466" v="2160" actId="478"/>
        <pc:sldMkLst>
          <pc:docMk/>
          <pc:sldMk cId="1740675055" sldId="307"/>
        </pc:sldMkLst>
        <pc:spChg chg="mod ord">
          <ac:chgData name="Reiji KOBAYASHI" userId="34112ac1-4c34-4e4b-972a-35b76f02b083" providerId="ADAL" clId="{C9FDB4B1-44FE-4F76-BB81-6FEBC015AEE3}" dt="2024-01-02T05:01:06.637" v="2159" actId="27636"/>
          <ac:spMkLst>
            <pc:docMk/>
            <pc:sldMk cId="1740675055" sldId="307"/>
            <ac:spMk id="4" creationId="{35A876C9-76CD-62F2-A2A5-926E678F0D3E}"/>
          </ac:spMkLst>
        </pc:spChg>
        <pc:spChg chg="add del">
          <ac:chgData name="Reiji KOBAYASHI" userId="34112ac1-4c34-4e4b-972a-35b76f02b083" providerId="ADAL" clId="{C9FDB4B1-44FE-4F76-BB81-6FEBC015AEE3}" dt="2024-01-02T04:32:57.143" v="1765" actId="22"/>
          <ac:spMkLst>
            <pc:docMk/>
            <pc:sldMk cId="1740675055" sldId="307"/>
            <ac:spMk id="5" creationId="{738AB3A6-E13A-627A-FEB9-90F1DCF53B7C}"/>
          </ac:spMkLst>
        </pc:spChg>
        <pc:spChg chg="add del mod">
          <ac:chgData name="Reiji KOBAYASHI" userId="34112ac1-4c34-4e4b-972a-35b76f02b083" providerId="ADAL" clId="{C9FDB4B1-44FE-4F76-BB81-6FEBC015AEE3}" dt="2024-01-02T05:01:11.466" v="2160" actId="478"/>
          <ac:spMkLst>
            <pc:docMk/>
            <pc:sldMk cId="1740675055" sldId="307"/>
            <ac:spMk id="7" creationId="{423EFE3A-92FD-DB57-4F61-FEA0764CB3AC}"/>
          </ac:spMkLst>
        </pc:spChg>
        <pc:spChg chg="add del mod ord">
          <ac:chgData name="Reiji KOBAYASHI" userId="34112ac1-4c34-4e4b-972a-35b76f02b083" providerId="ADAL" clId="{C9FDB4B1-44FE-4F76-BB81-6FEBC015AEE3}" dt="2024-01-02T04:37:29.756" v="1865" actId="700"/>
          <ac:spMkLst>
            <pc:docMk/>
            <pc:sldMk cId="1740675055" sldId="307"/>
            <ac:spMk id="10" creationId="{297CD352-3267-206B-A321-BB4B85AE952A}"/>
          </ac:spMkLst>
        </pc:spChg>
        <pc:spChg chg="add del mod ord">
          <ac:chgData name="Reiji KOBAYASHI" userId="34112ac1-4c34-4e4b-972a-35b76f02b083" providerId="ADAL" clId="{C9FDB4B1-44FE-4F76-BB81-6FEBC015AEE3}" dt="2024-01-02T04:38:00.117" v="1869"/>
          <ac:spMkLst>
            <pc:docMk/>
            <pc:sldMk cId="1740675055" sldId="307"/>
            <ac:spMk id="11" creationId="{CA58CF80-EBE1-D42F-6457-966DE5B16DFB}"/>
          </ac:spMkLst>
        </pc:spChg>
        <pc:spChg chg="add del mod">
          <ac:chgData name="Reiji KOBAYASHI" userId="34112ac1-4c34-4e4b-972a-35b76f02b083" providerId="ADAL" clId="{C9FDB4B1-44FE-4F76-BB81-6FEBC015AEE3}" dt="2024-01-02T04:58:56.026" v="2125" actId="478"/>
          <ac:spMkLst>
            <pc:docMk/>
            <pc:sldMk cId="1740675055" sldId="307"/>
            <ac:spMk id="16" creationId="{F5F74E82-D173-F0DB-DA2E-669029862958}"/>
          </ac:spMkLst>
        </pc:spChg>
        <pc:spChg chg="mod ord">
          <ac:chgData name="Reiji KOBAYASHI" userId="34112ac1-4c34-4e4b-972a-35b76f02b083" providerId="ADAL" clId="{C9FDB4B1-44FE-4F76-BB81-6FEBC015AEE3}" dt="2024-01-02T05:00:38.260" v="2149" actId="166"/>
          <ac:spMkLst>
            <pc:docMk/>
            <pc:sldMk cId="1740675055" sldId="307"/>
            <ac:spMk id="20" creationId="{6A366E4D-D1CA-570A-9019-07C1662BE093}"/>
          </ac:spMkLst>
        </pc:spChg>
        <pc:spChg chg="add del mod">
          <ac:chgData name="Reiji KOBAYASHI" userId="34112ac1-4c34-4e4b-972a-35b76f02b083" providerId="ADAL" clId="{C9FDB4B1-44FE-4F76-BB81-6FEBC015AEE3}" dt="2024-01-02T04:59:10.079" v="2131" actId="22"/>
          <ac:spMkLst>
            <pc:docMk/>
            <pc:sldMk cId="1740675055" sldId="307"/>
            <ac:spMk id="21" creationId="{2429EF61-4F9F-462E-15B8-CB0FD57DDFE6}"/>
          </ac:spMkLst>
        </pc:spChg>
        <pc:spChg chg="add del mod">
          <ac:chgData name="Reiji KOBAYASHI" userId="34112ac1-4c34-4e4b-972a-35b76f02b083" providerId="ADAL" clId="{C9FDB4B1-44FE-4F76-BB81-6FEBC015AEE3}" dt="2024-01-02T05:00:21.824" v="2146" actId="22"/>
          <ac:spMkLst>
            <pc:docMk/>
            <pc:sldMk cId="1740675055" sldId="307"/>
            <ac:spMk id="25" creationId="{95391534-E0CD-8896-B3B4-648FA58A7FCB}"/>
          </ac:spMkLst>
        </pc:spChg>
        <pc:picChg chg="add del mod">
          <ac:chgData name="Reiji KOBAYASHI" userId="34112ac1-4c34-4e4b-972a-35b76f02b083" providerId="ADAL" clId="{C9FDB4B1-44FE-4F76-BB81-6FEBC015AEE3}" dt="2024-01-02T04:38:02.637" v="1870" actId="478"/>
          <ac:picMkLst>
            <pc:docMk/>
            <pc:sldMk cId="1740675055" sldId="307"/>
            <ac:picMk id="3" creationId="{162BC42E-9F30-8431-B40E-DDBD31AC8A60}"/>
          </ac:picMkLst>
        </pc:picChg>
        <pc:picChg chg="add del mod">
          <ac:chgData name="Reiji KOBAYASHI" userId="34112ac1-4c34-4e4b-972a-35b76f02b083" providerId="ADAL" clId="{C9FDB4B1-44FE-4F76-BB81-6FEBC015AEE3}" dt="2024-01-02T04:37:10.997" v="1862" actId="478"/>
          <ac:picMkLst>
            <pc:docMk/>
            <pc:sldMk cId="1740675055" sldId="307"/>
            <ac:picMk id="9" creationId="{A03B3066-6221-8B7A-AE0D-3072D6498E99}"/>
          </ac:picMkLst>
        </pc:picChg>
        <pc:picChg chg="add del mod">
          <ac:chgData name="Reiji KOBAYASHI" userId="34112ac1-4c34-4e4b-972a-35b76f02b083" providerId="ADAL" clId="{C9FDB4B1-44FE-4F76-BB81-6FEBC015AEE3}" dt="2024-01-02T04:59:07.183" v="2130" actId="478"/>
          <ac:picMkLst>
            <pc:docMk/>
            <pc:sldMk cId="1740675055" sldId="307"/>
            <ac:picMk id="12" creationId="{36031417-1404-EF93-8F76-D19F3D7E705A}"/>
          </ac:picMkLst>
        </pc:picChg>
        <pc:picChg chg="add del mod">
          <ac:chgData name="Reiji KOBAYASHI" userId="34112ac1-4c34-4e4b-972a-35b76f02b083" providerId="ADAL" clId="{C9FDB4B1-44FE-4F76-BB81-6FEBC015AEE3}" dt="2024-01-02T04:58:59.482" v="2127" actId="478"/>
          <ac:picMkLst>
            <pc:docMk/>
            <pc:sldMk cId="1740675055" sldId="307"/>
            <ac:picMk id="14" creationId="{61440A1F-AD74-5D22-7C9E-6DD79B081DB2}"/>
          </ac:picMkLst>
        </pc:picChg>
        <pc:picChg chg="del">
          <ac:chgData name="Reiji KOBAYASHI" userId="34112ac1-4c34-4e4b-972a-35b76f02b083" providerId="ADAL" clId="{C9FDB4B1-44FE-4F76-BB81-6FEBC015AEE3}" dt="2024-01-02T04:30:06.059" v="1759" actId="478"/>
          <ac:picMkLst>
            <pc:docMk/>
            <pc:sldMk cId="1740675055" sldId="307"/>
            <ac:picMk id="16" creationId="{94CE48FB-BA3B-1AB1-B3CD-7114209E16CA}"/>
          </ac:picMkLst>
        </pc:picChg>
        <pc:picChg chg="add del">
          <ac:chgData name="Reiji KOBAYASHI" userId="34112ac1-4c34-4e4b-972a-35b76f02b083" providerId="ADAL" clId="{C9FDB4B1-44FE-4F76-BB81-6FEBC015AEE3}" dt="2024-01-02T04:59:04.170" v="2129" actId="22"/>
          <ac:picMkLst>
            <pc:docMk/>
            <pc:sldMk cId="1740675055" sldId="307"/>
            <ac:picMk id="18" creationId="{CCDE4033-63EC-089D-A1E7-63A670B4BD62}"/>
          </ac:picMkLst>
        </pc:picChg>
        <pc:picChg chg="add del mod ord">
          <ac:chgData name="Reiji KOBAYASHI" userId="34112ac1-4c34-4e4b-972a-35b76f02b083" providerId="ADAL" clId="{C9FDB4B1-44FE-4F76-BB81-6FEBC015AEE3}" dt="2024-01-02T04:59:35.327" v="2135" actId="478"/>
          <ac:picMkLst>
            <pc:docMk/>
            <pc:sldMk cId="1740675055" sldId="307"/>
            <ac:picMk id="23" creationId="{2F2138EB-3248-2A65-26A7-B04C94F4E8EF}"/>
          </ac:picMkLst>
        </pc:picChg>
        <pc:picChg chg="add del mod ord">
          <ac:chgData name="Reiji KOBAYASHI" userId="34112ac1-4c34-4e4b-972a-35b76f02b083" providerId="ADAL" clId="{C9FDB4B1-44FE-4F76-BB81-6FEBC015AEE3}" dt="2024-01-02T04:59:56.054" v="2137" actId="22"/>
          <ac:picMkLst>
            <pc:docMk/>
            <pc:sldMk cId="1740675055" sldId="307"/>
            <ac:picMk id="27" creationId="{E346796C-52E1-9822-325A-A882D3189E1E}"/>
          </ac:picMkLst>
        </pc:picChg>
        <pc:picChg chg="add del mod ord">
          <ac:chgData name="Reiji KOBAYASHI" userId="34112ac1-4c34-4e4b-972a-35b76f02b083" providerId="ADAL" clId="{C9FDB4B1-44FE-4F76-BB81-6FEBC015AEE3}" dt="2024-01-02T05:00:06.534" v="2143" actId="22"/>
          <ac:picMkLst>
            <pc:docMk/>
            <pc:sldMk cId="1740675055" sldId="307"/>
            <ac:picMk id="29" creationId="{22DCE837-84E7-7C0F-A458-7C0F52148E00}"/>
          </ac:picMkLst>
        </pc:picChg>
        <pc:picChg chg="add del">
          <ac:chgData name="Reiji KOBAYASHI" userId="34112ac1-4c34-4e4b-972a-35b76f02b083" providerId="ADAL" clId="{C9FDB4B1-44FE-4F76-BB81-6FEBC015AEE3}" dt="2024-01-02T05:00:09.687" v="2145" actId="22"/>
          <ac:picMkLst>
            <pc:docMk/>
            <pc:sldMk cId="1740675055" sldId="307"/>
            <ac:picMk id="31" creationId="{31DDF5EB-F1CF-FE45-4D39-513919BC1468}"/>
          </ac:picMkLst>
        </pc:picChg>
        <pc:picChg chg="add mod ord">
          <ac:chgData name="Reiji KOBAYASHI" userId="34112ac1-4c34-4e4b-972a-35b76f02b083" providerId="ADAL" clId="{C9FDB4B1-44FE-4F76-BB81-6FEBC015AEE3}" dt="2024-01-02T05:00:21.824" v="2146" actId="22"/>
          <ac:picMkLst>
            <pc:docMk/>
            <pc:sldMk cId="1740675055" sldId="307"/>
            <ac:picMk id="33" creationId="{2D275220-F069-498B-95BA-654CE7A542F0}"/>
          </ac:picMkLst>
        </pc:picChg>
      </pc:sldChg>
      <pc:sldChg chg="del">
        <pc:chgData name="Reiji KOBAYASHI" userId="34112ac1-4c34-4e4b-972a-35b76f02b083" providerId="ADAL" clId="{C9FDB4B1-44FE-4F76-BB81-6FEBC015AEE3}" dt="2024-01-02T03:08:24.596" v="1640" actId="2696"/>
        <pc:sldMkLst>
          <pc:docMk/>
          <pc:sldMk cId="1922243901" sldId="308"/>
        </pc:sldMkLst>
      </pc:sldChg>
      <pc:sldChg chg="delSp modSp add mod modClrScheme chgLayout">
        <pc:chgData name="Reiji KOBAYASHI" userId="34112ac1-4c34-4e4b-972a-35b76f02b083" providerId="ADAL" clId="{C9FDB4B1-44FE-4F76-BB81-6FEBC015AEE3}" dt="2024-01-02T04:29:27.974" v="1740"/>
        <pc:sldMkLst>
          <pc:docMk/>
          <pc:sldMk cId="2011660570" sldId="308"/>
        </pc:sldMkLst>
        <pc:spChg chg="mod ord">
          <ac:chgData name="Reiji KOBAYASHI" userId="34112ac1-4c34-4e4b-972a-35b76f02b083" providerId="ADAL" clId="{C9FDB4B1-44FE-4F76-BB81-6FEBC015AEE3}" dt="2024-01-02T04:27:02.941" v="1697" actId="700"/>
          <ac:spMkLst>
            <pc:docMk/>
            <pc:sldMk cId="2011660570" sldId="308"/>
            <ac:spMk id="3" creationId="{00000000-0000-0000-0000-000000000000}"/>
          </ac:spMkLst>
        </pc:spChg>
        <pc:spChg chg="del mod ord">
          <ac:chgData name="Reiji KOBAYASHI" userId="34112ac1-4c34-4e4b-972a-35b76f02b083" providerId="ADAL" clId="{C9FDB4B1-44FE-4F76-BB81-6FEBC015AEE3}" dt="2024-01-02T04:25:20.187" v="1672" actId="478"/>
          <ac:spMkLst>
            <pc:docMk/>
            <pc:sldMk cId="2011660570" sldId="308"/>
            <ac:spMk id="4" creationId="{00000000-0000-0000-0000-000000000000}"/>
          </ac:spMkLst>
        </pc:spChg>
        <pc:spChg chg="mod ord">
          <ac:chgData name="Reiji KOBAYASHI" userId="34112ac1-4c34-4e4b-972a-35b76f02b083" providerId="ADAL" clId="{C9FDB4B1-44FE-4F76-BB81-6FEBC015AEE3}" dt="2024-01-02T04:27:02.941" v="1697" actId="700"/>
          <ac:spMkLst>
            <pc:docMk/>
            <pc:sldMk cId="2011660570" sldId="308"/>
            <ac:spMk id="5" creationId="{00000000-0000-0000-0000-000000000000}"/>
          </ac:spMkLst>
        </pc:spChg>
        <pc:spChg chg="del mod ord">
          <ac:chgData name="Reiji KOBAYASHI" userId="34112ac1-4c34-4e4b-972a-35b76f02b083" providerId="ADAL" clId="{C9FDB4B1-44FE-4F76-BB81-6FEBC015AEE3}" dt="2024-01-02T04:26:34.509" v="1686" actId="478"/>
          <ac:spMkLst>
            <pc:docMk/>
            <pc:sldMk cId="2011660570" sldId="308"/>
            <ac:spMk id="6" creationId="{00000000-0000-0000-0000-000000000000}"/>
          </ac:spMkLst>
        </pc:spChg>
        <pc:spChg chg="mod ord">
          <ac:chgData name="Reiji KOBAYASHI" userId="34112ac1-4c34-4e4b-972a-35b76f02b083" providerId="ADAL" clId="{C9FDB4B1-44FE-4F76-BB81-6FEBC015AEE3}" dt="2024-01-02T04:29:27.974" v="1740"/>
          <ac:spMkLst>
            <pc:docMk/>
            <pc:sldMk cId="2011660570" sldId="308"/>
            <ac:spMk id="7" creationId="{00000000-0000-0000-0000-000000000000}"/>
          </ac:spMkLst>
        </pc:spChg>
        <pc:spChg chg="del mod">
          <ac:chgData name="Reiji KOBAYASHI" userId="34112ac1-4c34-4e4b-972a-35b76f02b083" providerId="ADAL" clId="{C9FDB4B1-44FE-4F76-BB81-6FEBC015AEE3}" dt="2024-01-02T04:26:34.509" v="1688"/>
          <ac:spMkLst>
            <pc:docMk/>
            <pc:sldMk cId="2011660570" sldId="308"/>
            <ac:spMk id="8" creationId="{00000000-0000-0000-0000-000000000000}"/>
          </ac:spMkLst>
        </pc:spChg>
      </pc:sldChg>
      <pc:sldChg chg="addSp delSp modSp add mod modClrScheme chgLayout">
        <pc:chgData name="Reiji KOBAYASHI" userId="34112ac1-4c34-4e4b-972a-35b76f02b083" providerId="ADAL" clId="{C9FDB4B1-44FE-4F76-BB81-6FEBC015AEE3}" dt="2024-01-02T05:03:00.654" v="2182" actId="1076"/>
        <pc:sldMkLst>
          <pc:docMk/>
          <pc:sldMk cId="2079187766" sldId="309"/>
        </pc:sldMkLst>
        <pc:spChg chg="add del mod ord">
          <ac:chgData name="Reiji KOBAYASHI" userId="34112ac1-4c34-4e4b-972a-35b76f02b083" providerId="ADAL" clId="{C9FDB4B1-44FE-4F76-BB81-6FEBC015AEE3}" dt="2024-01-02T04:38:46.070" v="1880"/>
          <ac:spMkLst>
            <pc:docMk/>
            <pc:sldMk cId="2079187766" sldId="309"/>
            <ac:spMk id="2" creationId="{835CE3B9-C18C-74D6-5E75-F4372CC3A576}"/>
          </ac:spMkLst>
        </pc:spChg>
        <pc:spChg chg="mod ord">
          <ac:chgData name="Reiji KOBAYASHI" userId="34112ac1-4c34-4e4b-972a-35b76f02b083" providerId="ADAL" clId="{C9FDB4B1-44FE-4F76-BB81-6FEBC015AEE3}" dt="2024-01-02T05:01:23.522" v="2167"/>
          <ac:spMkLst>
            <pc:docMk/>
            <pc:sldMk cId="2079187766" sldId="309"/>
            <ac:spMk id="4" creationId="{35A876C9-76CD-62F2-A2A5-926E678F0D3E}"/>
          </ac:spMkLst>
        </pc:spChg>
        <pc:spChg chg="del">
          <ac:chgData name="Reiji KOBAYASHI" userId="34112ac1-4c34-4e4b-972a-35b76f02b083" providerId="ADAL" clId="{C9FDB4B1-44FE-4F76-BB81-6FEBC015AEE3}" dt="2024-01-02T04:38:23.555" v="1873" actId="478"/>
          <ac:spMkLst>
            <pc:docMk/>
            <pc:sldMk cId="2079187766" sldId="309"/>
            <ac:spMk id="7" creationId="{423EFE3A-92FD-DB57-4F61-FEA0764CB3AC}"/>
          </ac:spMkLst>
        </pc:spChg>
        <pc:spChg chg="add mod">
          <ac:chgData name="Reiji KOBAYASHI" userId="34112ac1-4c34-4e4b-972a-35b76f02b083" providerId="ADAL" clId="{C9FDB4B1-44FE-4F76-BB81-6FEBC015AEE3}" dt="2024-01-02T05:01:28.705" v="2174" actId="20577"/>
          <ac:spMkLst>
            <pc:docMk/>
            <pc:sldMk cId="2079187766" sldId="309"/>
            <ac:spMk id="8" creationId="{5F3F54A5-8E57-A6C4-0977-4509D222FA27}"/>
          </ac:spMkLst>
        </pc:spChg>
        <pc:spChg chg="add mod">
          <ac:chgData name="Reiji KOBAYASHI" userId="34112ac1-4c34-4e4b-972a-35b76f02b083" providerId="ADAL" clId="{C9FDB4B1-44FE-4F76-BB81-6FEBC015AEE3}" dt="2024-01-02T05:03:00.654" v="2182" actId="1076"/>
          <ac:spMkLst>
            <pc:docMk/>
            <pc:sldMk cId="2079187766" sldId="309"/>
            <ac:spMk id="11" creationId="{18951B50-21A7-4260-CEB2-DEC567F0728C}"/>
          </ac:spMkLst>
        </pc:spChg>
        <pc:spChg chg="add mod">
          <ac:chgData name="Reiji KOBAYASHI" userId="34112ac1-4c34-4e4b-972a-35b76f02b083" providerId="ADAL" clId="{C9FDB4B1-44FE-4F76-BB81-6FEBC015AEE3}" dt="2024-01-02T04:55:32.753" v="2111"/>
          <ac:spMkLst>
            <pc:docMk/>
            <pc:sldMk cId="2079187766" sldId="309"/>
            <ac:spMk id="13" creationId="{DB4D2DBB-932A-0BEF-5191-E13EB4F38533}"/>
          </ac:spMkLst>
        </pc:spChg>
        <pc:spChg chg="del">
          <ac:chgData name="Reiji KOBAYASHI" userId="34112ac1-4c34-4e4b-972a-35b76f02b083" providerId="ADAL" clId="{C9FDB4B1-44FE-4F76-BB81-6FEBC015AEE3}" dt="2024-01-02T04:38:26.850" v="1874" actId="478"/>
          <ac:spMkLst>
            <pc:docMk/>
            <pc:sldMk cId="2079187766" sldId="309"/>
            <ac:spMk id="20" creationId="{6A366E4D-D1CA-570A-9019-07C1662BE093}"/>
          </ac:spMkLst>
        </pc:spChg>
        <pc:picChg chg="del">
          <ac:chgData name="Reiji KOBAYASHI" userId="34112ac1-4c34-4e4b-972a-35b76f02b083" providerId="ADAL" clId="{C9FDB4B1-44FE-4F76-BB81-6FEBC015AEE3}" dt="2024-01-02T04:38:23.555" v="1873" actId="478"/>
          <ac:picMkLst>
            <pc:docMk/>
            <pc:sldMk cId="2079187766" sldId="309"/>
            <ac:picMk id="3" creationId="{162BC42E-9F30-8431-B40E-DDBD31AC8A60}"/>
          </ac:picMkLst>
        </pc:picChg>
        <pc:picChg chg="add mod">
          <ac:chgData name="Reiji KOBAYASHI" userId="34112ac1-4c34-4e4b-972a-35b76f02b083" providerId="ADAL" clId="{C9FDB4B1-44FE-4F76-BB81-6FEBC015AEE3}" dt="2024-01-02T04:38:46.070" v="1880"/>
          <ac:picMkLst>
            <pc:docMk/>
            <pc:sldMk cId="2079187766" sldId="309"/>
            <ac:picMk id="5" creationId="{E66D6CDA-E617-F199-04EA-DB53B0C931C9}"/>
          </ac:picMkLst>
        </pc:picChg>
        <pc:picChg chg="del mod">
          <ac:chgData name="Reiji KOBAYASHI" userId="34112ac1-4c34-4e4b-972a-35b76f02b083" providerId="ADAL" clId="{C9FDB4B1-44FE-4F76-BB81-6FEBC015AEE3}" dt="2024-01-02T04:38:48.059" v="1881" actId="478"/>
          <ac:picMkLst>
            <pc:docMk/>
            <pc:sldMk cId="2079187766" sldId="309"/>
            <ac:picMk id="9" creationId="{A03B3066-6221-8B7A-AE0D-3072D6498E99}"/>
          </ac:picMkLst>
        </pc:picChg>
        <pc:cxnChg chg="add mod">
          <ac:chgData name="Reiji KOBAYASHI" userId="34112ac1-4c34-4e4b-972a-35b76f02b083" providerId="ADAL" clId="{C9FDB4B1-44FE-4F76-BB81-6FEBC015AEE3}" dt="2024-01-02T05:03:00.654" v="2182" actId="1076"/>
          <ac:cxnSpMkLst>
            <pc:docMk/>
            <pc:sldMk cId="2079187766" sldId="309"/>
            <ac:cxnSpMk id="14" creationId="{6B8875A1-6ABE-88D1-99E4-BA14EE5A15C0}"/>
          </ac:cxnSpMkLst>
        </pc:cxnChg>
      </pc:sldChg>
      <pc:sldChg chg="addSp delSp modSp new mod ord modClrScheme chgLayout">
        <pc:chgData name="Reiji KOBAYASHI" userId="34112ac1-4c34-4e4b-972a-35b76f02b083" providerId="ADAL" clId="{C9FDB4B1-44FE-4F76-BB81-6FEBC015AEE3}" dt="2024-01-02T05:14:41.939" v="2854" actId="1076"/>
        <pc:sldMkLst>
          <pc:docMk/>
          <pc:sldMk cId="4082095311" sldId="310"/>
        </pc:sldMkLst>
        <pc:spChg chg="del mod ord">
          <ac:chgData name="Reiji KOBAYASHI" userId="34112ac1-4c34-4e4b-972a-35b76f02b083" providerId="ADAL" clId="{C9FDB4B1-44FE-4F76-BB81-6FEBC015AEE3}" dt="2024-01-02T05:04:36.784" v="2184" actId="700"/>
          <ac:spMkLst>
            <pc:docMk/>
            <pc:sldMk cId="4082095311" sldId="310"/>
            <ac:spMk id="2" creationId="{66DE308A-E9F8-BAF3-41A9-C58F38CF8844}"/>
          </ac:spMkLst>
        </pc:spChg>
        <pc:spChg chg="del mod ord">
          <ac:chgData name="Reiji KOBAYASHI" userId="34112ac1-4c34-4e4b-972a-35b76f02b083" providerId="ADAL" clId="{C9FDB4B1-44FE-4F76-BB81-6FEBC015AEE3}" dt="2024-01-02T05:04:36.784" v="2184" actId="700"/>
          <ac:spMkLst>
            <pc:docMk/>
            <pc:sldMk cId="4082095311" sldId="310"/>
            <ac:spMk id="3" creationId="{2D0CE2E2-70AB-D33A-7AD7-664E805D8E04}"/>
          </ac:spMkLst>
        </pc:spChg>
        <pc:spChg chg="add mod ord">
          <ac:chgData name="Reiji KOBAYASHI" userId="34112ac1-4c34-4e4b-972a-35b76f02b083" providerId="ADAL" clId="{C9FDB4B1-44FE-4F76-BB81-6FEBC015AEE3}" dt="2024-01-02T05:14:11.418" v="2847" actId="700"/>
          <ac:spMkLst>
            <pc:docMk/>
            <pc:sldMk cId="4082095311" sldId="310"/>
            <ac:spMk id="4" creationId="{EF3A033F-A2BA-F9E4-483B-7E3801A5E257}"/>
          </ac:spMkLst>
        </pc:spChg>
        <pc:spChg chg="add del mod ord">
          <ac:chgData name="Reiji KOBAYASHI" userId="34112ac1-4c34-4e4b-972a-35b76f02b083" providerId="ADAL" clId="{C9FDB4B1-44FE-4F76-BB81-6FEBC015AEE3}" dt="2024-01-02T05:14:08.011" v="2846" actId="700"/>
          <ac:spMkLst>
            <pc:docMk/>
            <pc:sldMk cId="4082095311" sldId="310"/>
            <ac:spMk id="5" creationId="{67005CFE-6CE3-2EC2-3602-F5702A7FA8D1}"/>
          </ac:spMkLst>
        </pc:spChg>
        <pc:spChg chg="add del mod ord">
          <ac:chgData name="Reiji KOBAYASHI" userId="34112ac1-4c34-4e4b-972a-35b76f02b083" providerId="ADAL" clId="{C9FDB4B1-44FE-4F76-BB81-6FEBC015AEE3}" dt="2024-01-02T05:05:54.432" v="2187" actId="931"/>
          <ac:spMkLst>
            <pc:docMk/>
            <pc:sldMk cId="4082095311" sldId="310"/>
            <ac:spMk id="6" creationId="{BC94FD80-260A-F7EC-6451-5C472A6BD5C2}"/>
          </ac:spMkLst>
        </pc:spChg>
        <pc:spChg chg="add del mod ord">
          <ac:chgData name="Reiji KOBAYASHI" userId="34112ac1-4c34-4e4b-972a-35b76f02b083" providerId="ADAL" clId="{C9FDB4B1-44FE-4F76-BB81-6FEBC015AEE3}" dt="2024-01-02T05:14:11.418" v="2847" actId="700"/>
          <ac:spMkLst>
            <pc:docMk/>
            <pc:sldMk cId="4082095311" sldId="310"/>
            <ac:spMk id="9" creationId="{F42E1B3A-E11C-C6DA-B06A-40A8ABE2463E}"/>
          </ac:spMkLst>
        </pc:spChg>
        <pc:spChg chg="add mod">
          <ac:chgData name="Reiji KOBAYASHI" userId="34112ac1-4c34-4e4b-972a-35b76f02b083" providerId="ADAL" clId="{C9FDB4B1-44FE-4F76-BB81-6FEBC015AEE3}" dt="2024-01-02T05:14:41.939" v="2854" actId="1076"/>
          <ac:spMkLst>
            <pc:docMk/>
            <pc:sldMk cId="4082095311" sldId="310"/>
            <ac:spMk id="11" creationId="{436756AF-8AAD-8700-1A7C-BE07149A41C1}"/>
          </ac:spMkLst>
        </pc:spChg>
        <pc:picChg chg="add mod ord">
          <ac:chgData name="Reiji KOBAYASHI" userId="34112ac1-4c34-4e4b-972a-35b76f02b083" providerId="ADAL" clId="{C9FDB4B1-44FE-4F76-BB81-6FEBC015AEE3}" dt="2024-01-02T05:14:11.418" v="2847" actId="700"/>
          <ac:picMkLst>
            <pc:docMk/>
            <pc:sldMk cId="4082095311" sldId="310"/>
            <ac:picMk id="8" creationId="{0AD37C87-7A4E-CBD1-3EB6-FA230678A44C}"/>
          </ac:picMkLst>
        </pc:picChg>
      </pc:sldChg>
      <pc:sldChg chg="addSp modSp add mod">
        <pc:chgData name="Reiji KOBAYASHI" userId="34112ac1-4c34-4e4b-972a-35b76f02b083" providerId="ADAL" clId="{C9FDB4B1-44FE-4F76-BB81-6FEBC015AEE3}" dt="2024-01-02T05:34:47.195" v="3279" actId="6549"/>
        <pc:sldMkLst>
          <pc:docMk/>
          <pc:sldMk cId="2343683716" sldId="311"/>
        </pc:sldMkLst>
        <pc:spChg chg="mod">
          <ac:chgData name="Reiji KOBAYASHI" userId="34112ac1-4c34-4e4b-972a-35b76f02b083" providerId="ADAL" clId="{C9FDB4B1-44FE-4F76-BB81-6FEBC015AEE3}" dt="2024-01-02T05:34:47.195" v="3279" actId="6549"/>
          <ac:spMkLst>
            <pc:docMk/>
            <pc:sldMk cId="2343683716" sldId="311"/>
            <ac:spMk id="5" creationId="{66D6293C-B81F-40E5-9753-F6FDD776682A}"/>
          </ac:spMkLst>
        </pc:spChg>
        <pc:picChg chg="mod">
          <ac:chgData name="Reiji KOBAYASHI" userId="34112ac1-4c34-4e4b-972a-35b76f02b083" providerId="ADAL" clId="{C9FDB4B1-44FE-4F76-BB81-6FEBC015AEE3}" dt="2024-01-02T05:24:53.576" v="2902" actId="14826"/>
          <ac:picMkLst>
            <pc:docMk/>
            <pc:sldMk cId="2343683716" sldId="311"/>
            <ac:picMk id="9" creationId="{F5D595B9-DEC2-44DF-9D06-9A974BA0F033}"/>
          </ac:picMkLst>
        </pc:picChg>
        <pc:cxnChg chg="add mod">
          <ac:chgData name="Reiji KOBAYASHI" userId="34112ac1-4c34-4e4b-972a-35b76f02b083" providerId="ADAL" clId="{C9FDB4B1-44FE-4F76-BB81-6FEBC015AEE3}" dt="2024-01-02T05:28:26.885" v="2950" actId="1037"/>
          <ac:cxnSpMkLst>
            <pc:docMk/>
            <pc:sldMk cId="2343683716" sldId="311"/>
            <ac:cxnSpMk id="3" creationId="{BE5D3CBD-5382-1BDA-9A63-2C2995609EC8}"/>
          </ac:cxnSpMkLst>
        </pc:cxnChg>
        <pc:cxnChg chg="add mod">
          <ac:chgData name="Reiji KOBAYASHI" userId="34112ac1-4c34-4e4b-972a-35b76f02b083" providerId="ADAL" clId="{C9FDB4B1-44FE-4F76-BB81-6FEBC015AEE3}" dt="2024-01-02T05:28:38.024" v="2962" actId="1038"/>
          <ac:cxnSpMkLst>
            <pc:docMk/>
            <pc:sldMk cId="2343683716" sldId="311"/>
            <ac:cxnSpMk id="4" creationId="{DDB19A10-D592-006B-D9C3-6C3C52F3E18A}"/>
          </ac:cxnSpMkLst>
        </pc:cxn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34112ac1-4c34-4e4b-972a-35b76f02b083" providerId="ADAL" clId="{0AC8ADC0-EB51-401F-9642-78CE48FAD1D5}"/>
    <pc:docChg chg="undo custSel modSld">
      <pc:chgData name="Reiji KOBAYASHI" userId="34112ac1-4c34-4e4b-972a-35b76f02b083" providerId="ADAL" clId="{0AC8ADC0-EB51-401F-9642-78CE48FAD1D5}" dt="2024-01-02T13:36:33.704" v="340" actId="1076"/>
      <pc:docMkLst>
        <pc:docMk/>
      </pc:docMkLst>
      <pc:sldChg chg="addSp modSp mod modShow">
        <pc:chgData name="Reiji KOBAYASHI" userId="34112ac1-4c34-4e4b-972a-35b76f02b083" providerId="ADAL" clId="{0AC8ADC0-EB51-401F-9642-78CE48FAD1D5}" dt="2024-01-02T13:36:33.704" v="340" actId="1076"/>
        <pc:sldMkLst>
          <pc:docMk/>
          <pc:sldMk cId="4194968346" sldId="297"/>
        </pc:sldMkLst>
        <pc:spChg chg="add mod">
          <ac:chgData name="Reiji KOBAYASHI" userId="34112ac1-4c34-4e4b-972a-35b76f02b083" providerId="ADAL" clId="{0AC8ADC0-EB51-401F-9642-78CE48FAD1D5}" dt="2024-01-02T13:36:33.704" v="340" actId="1076"/>
          <ac:spMkLst>
            <pc:docMk/>
            <pc:sldMk cId="4194968346" sldId="297"/>
            <ac:spMk id="3" creationId="{7C6518B6-BFAD-9970-390B-7528278F1C7F}"/>
          </ac:spMkLst>
        </pc:spChg>
        <pc:picChg chg="mod">
          <ac:chgData name="Reiji KOBAYASHI" userId="34112ac1-4c34-4e4b-972a-35b76f02b083" providerId="ADAL" clId="{0AC8ADC0-EB51-401F-9642-78CE48FAD1D5}" dt="2024-01-02T13:35:00.451" v="217" actId="1076"/>
          <ac:picMkLst>
            <pc:docMk/>
            <pc:sldMk cId="4194968346" sldId="297"/>
            <ac:picMk id="5" creationId="{8FD64259-1A4D-07CF-EDC2-6D1AFF47A679}"/>
          </ac:picMkLst>
        </pc:pic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34112ac1-4c34-4e4b-972a-35b76f02b083" providerId="ADAL" clId="{C0CB5239-EB5D-47D9-94E7-07C28F63C6C7}"/>
    <pc:docChg chg="undo custSel modSld">
      <pc:chgData name="Reiji KOBAYASHI" userId="34112ac1-4c34-4e4b-972a-35b76f02b083" providerId="ADAL" clId="{C0CB5239-EB5D-47D9-94E7-07C28F63C6C7}" dt="2024-01-02T07:23:48.032" v="350"/>
      <pc:docMkLst>
        <pc:docMk/>
      </pc:docMkLst>
      <pc:sldChg chg="addSp modSp mod">
        <pc:chgData name="Reiji KOBAYASHI" userId="34112ac1-4c34-4e4b-972a-35b76f02b083" providerId="ADAL" clId="{C0CB5239-EB5D-47D9-94E7-07C28F63C6C7}" dt="2024-01-02T07:20:35.398" v="297"/>
        <pc:sldMkLst>
          <pc:docMk/>
          <pc:sldMk cId="4277233714" sldId="265"/>
        </pc:sldMkLst>
        <pc:spChg chg="add mod">
          <ac:chgData name="Reiji KOBAYASHI" userId="34112ac1-4c34-4e4b-972a-35b76f02b083" providerId="ADAL" clId="{C0CB5239-EB5D-47D9-94E7-07C28F63C6C7}" dt="2024-01-02T07:20:35.398" v="297"/>
          <ac:spMkLst>
            <pc:docMk/>
            <pc:sldMk cId="4277233714" sldId="265"/>
            <ac:spMk id="3" creationId="{C0A2CABD-064F-05DD-C167-88E82A1AD680}"/>
          </ac:spMkLst>
        </pc:spChg>
        <pc:spChg chg="add mod">
          <ac:chgData name="Reiji KOBAYASHI" userId="34112ac1-4c34-4e4b-972a-35b76f02b083" providerId="ADAL" clId="{C0CB5239-EB5D-47D9-94E7-07C28F63C6C7}" dt="2024-01-02T07:20:35.398" v="297"/>
          <ac:spMkLst>
            <pc:docMk/>
            <pc:sldMk cId="4277233714" sldId="265"/>
            <ac:spMk id="4" creationId="{61805B4B-ACD3-B6E2-F9A7-4905887A2C40}"/>
          </ac:spMkLst>
        </pc:spChg>
        <pc:spChg chg="mod">
          <ac:chgData name="Reiji KOBAYASHI" userId="34112ac1-4c34-4e4b-972a-35b76f02b083" providerId="ADAL" clId="{C0CB5239-EB5D-47D9-94E7-07C28F63C6C7}" dt="2024-01-02T06:46:11.651" v="51" actId="1076"/>
          <ac:spMkLst>
            <pc:docMk/>
            <pc:sldMk cId="4277233714" sldId="265"/>
            <ac:spMk id="5" creationId="{79E90764-4BA8-4B76-A90E-3DE3C58FCAE5}"/>
          </ac:spMkLst>
        </pc:spChg>
      </pc:sldChg>
      <pc:sldChg chg="modSp mod">
        <pc:chgData name="Reiji KOBAYASHI" userId="34112ac1-4c34-4e4b-972a-35b76f02b083" providerId="ADAL" clId="{C0CB5239-EB5D-47D9-94E7-07C28F63C6C7}" dt="2024-01-02T07:12:33.892" v="135" actId="20577"/>
        <pc:sldMkLst>
          <pc:docMk/>
          <pc:sldMk cId="749193719" sldId="273"/>
        </pc:sldMkLst>
        <pc:spChg chg="mod">
          <ac:chgData name="Reiji KOBAYASHI" userId="34112ac1-4c34-4e4b-972a-35b76f02b083" providerId="ADAL" clId="{C0CB5239-EB5D-47D9-94E7-07C28F63C6C7}" dt="2024-01-02T07:12:33.892" v="135" actId="20577"/>
          <ac:spMkLst>
            <pc:docMk/>
            <pc:sldMk cId="749193719" sldId="273"/>
            <ac:spMk id="2" creationId="{DA9E17F9-EC1E-40B0-8C66-49516FE9881E}"/>
          </ac:spMkLst>
        </pc:spChg>
      </pc:sldChg>
      <pc:sldChg chg="addSp modSp mod">
        <pc:chgData name="Reiji KOBAYASHI" userId="34112ac1-4c34-4e4b-972a-35b76f02b083" providerId="ADAL" clId="{C0CB5239-EB5D-47D9-94E7-07C28F63C6C7}" dt="2024-01-02T07:20:29.319" v="296" actId="1076"/>
        <pc:sldMkLst>
          <pc:docMk/>
          <pc:sldMk cId="4253402532" sldId="283"/>
        </pc:sldMkLst>
        <pc:spChg chg="add mod">
          <ac:chgData name="Reiji KOBAYASHI" userId="34112ac1-4c34-4e4b-972a-35b76f02b083" providerId="ADAL" clId="{C0CB5239-EB5D-47D9-94E7-07C28F63C6C7}" dt="2024-01-02T07:20:04.853" v="263" actId="1076"/>
          <ac:spMkLst>
            <pc:docMk/>
            <pc:sldMk cId="4253402532" sldId="283"/>
            <ac:spMk id="5" creationId="{4BFA276A-3D19-1E68-433C-745C3AF6BA00}"/>
          </ac:spMkLst>
        </pc:spChg>
        <pc:spChg chg="add mod">
          <ac:chgData name="Reiji KOBAYASHI" userId="34112ac1-4c34-4e4b-972a-35b76f02b083" providerId="ADAL" clId="{C0CB5239-EB5D-47D9-94E7-07C28F63C6C7}" dt="2024-01-02T07:20:29.319" v="296" actId="1076"/>
          <ac:spMkLst>
            <pc:docMk/>
            <pc:sldMk cId="4253402532" sldId="283"/>
            <ac:spMk id="8" creationId="{F4AF472B-B1A5-3351-27AE-1DC206F16CC1}"/>
          </ac:spMkLst>
        </pc:spChg>
      </pc:sldChg>
      <pc:sldChg chg="modSp mod">
        <pc:chgData name="Reiji KOBAYASHI" userId="34112ac1-4c34-4e4b-972a-35b76f02b083" providerId="ADAL" clId="{C0CB5239-EB5D-47D9-94E7-07C28F63C6C7}" dt="2024-01-02T07:11:23.653" v="115"/>
        <pc:sldMkLst>
          <pc:docMk/>
          <pc:sldMk cId="1912400941" sldId="288"/>
        </pc:sldMkLst>
        <pc:spChg chg="mod">
          <ac:chgData name="Reiji KOBAYASHI" userId="34112ac1-4c34-4e4b-972a-35b76f02b083" providerId="ADAL" clId="{C0CB5239-EB5D-47D9-94E7-07C28F63C6C7}" dt="2024-01-02T07:11:23.653" v="115"/>
          <ac:spMkLst>
            <pc:docMk/>
            <pc:sldMk cId="1912400941" sldId="288"/>
            <ac:spMk id="9" creationId="{06FCF526-1FC7-4351-9B12-40AB36D29B42}"/>
          </ac:spMkLst>
        </pc:spChg>
      </pc:sldChg>
      <pc:sldChg chg="addSp delSp modSp mod">
        <pc:chgData name="Reiji KOBAYASHI" userId="34112ac1-4c34-4e4b-972a-35b76f02b083" providerId="ADAL" clId="{C0CB5239-EB5D-47D9-94E7-07C28F63C6C7}" dt="2024-01-02T07:19:06.491" v="260" actId="14861"/>
        <pc:sldMkLst>
          <pc:docMk/>
          <pc:sldMk cId="3398404463" sldId="294"/>
        </pc:sldMkLst>
        <pc:spChg chg="del mod">
          <ac:chgData name="Reiji KOBAYASHI" userId="34112ac1-4c34-4e4b-972a-35b76f02b083" providerId="ADAL" clId="{C0CB5239-EB5D-47D9-94E7-07C28F63C6C7}" dt="2024-01-02T07:14:11.777" v="138" actId="478"/>
          <ac:spMkLst>
            <pc:docMk/>
            <pc:sldMk cId="3398404463" sldId="294"/>
            <ac:spMk id="3" creationId="{987C71CF-66E8-685C-4DC6-93A17D02B78B}"/>
          </ac:spMkLst>
        </pc:spChg>
        <pc:spChg chg="add mod">
          <ac:chgData name="Reiji KOBAYASHI" userId="34112ac1-4c34-4e4b-972a-35b76f02b083" providerId="ADAL" clId="{C0CB5239-EB5D-47D9-94E7-07C28F63C6C7}" dt="2024-01-02T07:15:54.108" v="150" actId="1076"/>
          <ac:spMkLst>
            <pc:docMk/>
            <pc:sldMk cId="3398404463" sldId="294"/>
            <ac:spMk id="8" creationId="{7819048F-4C86-69B8-408E-771B52D70207}"/>
          </ac:spMkLst>
        </pc:spChg>
        <pc:spChg chg="mod">
          <ac:chgData name="Reiji KOBAYASHI" userId="34112ac1-4c34-4e4b-972a-35b76f02b083" providerId="ADAL" clId="{C0CB5239-EB5D-47D9-94E7-07C28F63C6C7}" dt="2024-01-02T07:13:18.990" v="136" actId="1076"/>
          <ac:spMkLst>
            <pc:docMk/>
            <pc:sldMk cId="3398404463" sldId="294"/>
            <ac:spMk id="13" creationId="{3225B461-33DC-705C-9631-9062B6D2D368}"/>
          </ac:spMkLst>
        </pc:spChg>
        <pc:spChg chg="add mod">
          <ac:chgData name="Reiji KOBAYASHI" userId="34112ac1-4c34-4e4b-972a-35b76f02b083" providerId="ADAL" clId="{C0CB5239-EB5D-47D9-94E7-07C28F63C6C7}" dt="2024-01-02T07:19:06.491" v="260" actId="14861"/>
          <ac:spMkLst>
            <pc:docMk/>
            <pc:sldMk cId="3398404463" sldId="294"/>
            <ac:spMk id="17" creationId="{A11ECD12-F7A1-F4C4-0AE2-FB77AC8934E5}"/>
          </ac:spMkLst>
        </pc:spChg>
        <pc:spChg chg="add mod">
          <ac:chgData name="Reiji KOBAYASHI" userId="34112ac1-4c34-4e4b-972a-35b76f02b083" providerId="ADAL" clId="{C0CB5239-EB5D-47D9-94E7-07C28F63C6C7}" dt="2024-01-02T07:18:53.386" v="259" actId="14100"/>
          <ac:spMkLst>
            <pc:docMk/>
            <pc:sldMk cId="3398404463" sldId="294"/>
            <ac:spMk id="21" creationId="{C36C2535-732D-2F4C-07EE-15D37EA790CD}"/>
          </ac:spMkLst>
        </pc:spChg>
        <pc:picChg chg="mod">
          <ac:chgData name="Reiji KOBAYASHI" userId="34112ac1-4c34-4e4b-972a-35b76f02b083" providerId="ADAL" clId="{C0CB5239-EB5D-47D9-94E7-07C28F63C6C7}" dt="2024-01-02T07:18:00.035" v="169" actId="1076"/>
          <ac:picMkLst>
            <pc:docMk/>
            <pc:sldMk cId="3398404463" sldId="294"/>
            <ac:picMk id="11" creationId="{BC238F25-420E-D4FC-0681-FF05395D821D}"/>
          </ac:picMkLst>
        </pc:picChg>
        <pc:cxnChg chg="add mod">
          <ac:chgData name="Reiji KOBAYASHI" userId="34112ac1-4c34-4e4b-972a-35b76f02b083" providerId="ADAL" clId="{C0CB5239-EB5D-47D9-94E7-07C28F63C6C7}" dt="2024-01-02T07:15:56.996" v="151" actId="14100"/>
          <ac:cxnSpMkLst>
            <pc:docMk/>
            <pc:sldMk cId="3398404463" sldId="294"/>
            <ac:cxnSpMk id="9" creationId="{C440CFE9-6134-D901-8658-2AD8D7FD824D}"/>
          </ac:cxnSpMkLst>
        </pc:cxnChg>
        <pc:cxnChg chg="add mod">
          <ac:chgData name="Reiji KOBAYASHI" userId="34112ac1-4c34-4e4b-972a-35b76f02b083" providerId="ADAL" clId="{C0CB5239-EB5D-47D9-94E7-07C28F63C6C7}" dt="2024-01-02T07:18:19.618" v="173" actId="14100"/>
          <ac:cxnSpMkLst>
            <pc:docMk/>
            <pc:sldMk cId="3398404463" sldId="294"/>
            <ac:cxnSpMk id="18" creationId="{50B0DFE2-20D0-C1B9-A042-E9F5DFC2C9C5}"/>
          </ac:cxnSpMkLst>
        </pc:cxnChg>
      </pc:sldChg>
      <pc:sldChg chg="modSp mod">
        <pc:chgData name="Reiji KOBAYASHI" userId="34112ac1-4c34-4e4b-972a-35b76f02b083" providerId="ADAL" clId="{C0CB5239-EB5D-47D9-94E7-07C28F63C6C7}" dt="2024-01-02T06:48:24.021" v="53" actId="1582"/>
        <pc:sldMkLst>
          <pc:docMk/>
          <pc:sldMk cId="1859156216" sldId="299"/>
        </pc:sldMkLst>
        <pc:cxnChg chg="mod">
          <ac:chgData name="Reiji KOBAYASHI" userId="34112ac1-4c34-4e4b-972a-35b76f02b083" providerId="ADAL" clId="{C0CB5239-EB5D-47D9-94E7-07C28F63C6C7}" dt="2024-01-02T06:48:24.021" v="53" actId="1582"/>
          <ac:cxnSpMkLst>
            <pc:docMk/>
            <pc:sldMk cId="1859156216" sldId="299"/>
            <ac:cxnSpMk id="13" creationId="{26307D83-CF27-A58D-5733-44C2F00994FF}"/>
          </ac:cxnSpMkLst>
        </pc:cxnChg>
        <pc:cxnChg chg="mod">
          <ac:chgData name="Reiji KOBAYASHI" userId="34112ac1-4c34-4e4b-972a-35b76f02b083" providerId="ADAL" clId="{C0CB5239-EB5D-47D9-94E7-07C28F63C6C7}" dt="2024-01-02T06:48:18.719" v="52" actId="1582"/>
          <ac:cxnSpMkLst>
            <pc:docMk/>
            <pc:sldMk cId="1859156216" sldId="299"/>
            <ac:cxnSpMk id="23" creationId="{F5E67551-5F69-F04B-567C-9533CC9B34A3}"/>
          </ac:cxnSpMkLst>
        </pc:cxnChg>
      </pc:sldChg>
      <pc:sldChg chg="delSp modSp mod">
        <pc:chgData name="Reiji KOBAYASHI" userId="34112ac1-4c34-4e4b-972a-35b76f02b083" providerId="ADAL" clId="{C0CB5239-EB5D-47D9-94E7-07C28F63C6C7}" dt="2024-01-02T06:44:25.327" v="45" actId="478"/>
        <pc:sldMkLst>
          <pc:docMk/>
          <pc:sldMk cId="822090709" sldId="304"/>
        </pc:sldMkLst>
        <pc:spChg chg="del mod">
          <ac:chgData name="Reiji KOBAYASHI" userId="34112ac1-4c34-4e4b-972a-35b76f02b083" providerId="ADAL" clId="{C0CB5239-EB5D-47D9-94E7-07C28F63C6C7}" dt="2024-01-02T06:44:25.327" v="45" actId="478"/>
          <ac:spMkLst>
            <pc:docMk/>
            <pc:sldMk cId="822090709" sldId="304"/>
            <ac:spMk id="16" creationId="{5B58E4BC-F15F-59FA-8F1C-D1F1DF7DFA19}"/>
          </ac:spMkLst>
        </pc:spChg>
      </pc:sldChg>
      <pc:sldChg chg="modSp mod">
        <pc:chgData name="Reiji KOBAYASHI" userId="34112ac1-4c34-4e4b-972a-35b76f02b083" providerId="ADAL" clId="{C0CB5239-EB5D-47D9-94E7-07C28F63C6C7}" dt="2024-01-02T07:09:43.939" v="106" actId="14100"/>
        <pc:sldMkLst>
          <pc:docMk/>
          <pc:sldMk cId="2079187766" sldId="309"/>
        </pc:sldMkLst>
        <pc:spChg chg="mod">
          <ac:chgData name="Reiji KOBAYASHI" userId="34112ac1-4c34-4e4b-972a-35b76f02b083" providerId="ADAL" clId="{C0CB5239-EB5D-47D9-94E7-07C28F63C6C7}" dt="2024-01-02T07:09:43.939" v="106" actId="14100"/>
          <ac:spMkLst>
            <pc:docMk/>
            <pc:sldMk cId="2079187766" sldId="309"/>
            <ac:spMk id="11" creationId="{18951B50-21A7-4260-CEB2-DEC567F0728C}"/>
          </ac:spMkLst>
        </pc:spChg>
        <pc:cxnChg chg="mod">
          <ac:chgData name="Reiji KOBAYASHI" userId="34112ac1-4c34-4e4b-972a-35b76f02b083" providerId="ADAL" clId="{C0CB5239-EB5D-47D9-94E7-07C28F63C6C7}" dt="2024-01-02T07:09:43.939" v="106" actId="14100"/>
          <ac:cxnSpMkLst>
            <pc:docMk/>
            <pc:sldMk cId="2079187766" sldId="309"/>
            <ac:cxnSpMk id="14" creationId="{6B8875A1-6ABE-88D1-99E4-BA14EE5A15C0}"/>
          </ac:cxnSpMkLst>
        </pc:cxnChg>
      </pc:sldChg>
      <pc:sldChg chg="addSp delSp modSp mod">
        <pc:chgData name="Reiji KOBAYASHI" userId="34112ac1-4c34-4e4b-972a-35b76f02b083" providerId="ADAL" clId="{C0CB5239-EB5D-47D9-94E7-07C28F63C6C7}" dt="2024-01-02T07:23:48.032" v="350"/>
        <pc:sldMkLst>
          <pc:docMk/>
          <pc:sldMk cId="4082095311" sldId="310"/>
        </pc:sldMkLst>
        <pc:spChg chg="add mod">
          <ac:chgData name="Reiji KOBAYASHI" userId="34112ac1-4c34-4e4b-972a-35b76f02b083" providerId="ADAL" clId="{C0CB5239-EB5D-47D9-94E7-07C28F63C6C7}" dt="2024-01-02T07:23:48.032" v="350"/>
          <ac:spMkLst>
            <pc:docMk/>
            <pc:sldMk cId="4082095311" sldId="310"/>
            <ac:spMk id="3" creationId="{740C21DA-5439-BAD1-C760-9C322441500F}"/>
          </ac:spMkLst>
        </pc:spChg>
        <pc:spChg chg="add del">
          <ac:chgData name="Reiji KOBAYASHI" userId="34112ac1-4c34-4e4b-972a-35b76f02b083" providerId="ADAL" clId="{C0CB5239-EB5D-47D9-94E7-07C28F63C6C7}" dt="2024-01-02T07:23:23.143" v="349"/>
          <ac:spMkLst>
            <pc:docMk/>
            <pc:sldMk cId="4082095311" sldId="310"/>
            <ac:spMk id="5" creationId="{AE120F20-9488-5E26-8366-9C9F4C3272A0}"/>
          </ac:spMkLst>
        </pc:spChg>
        <pc:spChg chg="add del mod">
          <ac:chgData name="Reiji KOBAYASHI" userId="34112ac1-4c34-4e4b-972a-35b76f02b083" providerId="ADAL" clId="{C0CB5239-EB5D-47D9-94E7-07C28F63C6C7}" dt="2024-01-02T07:23:21.608" v="348"/>
          <ac:spMkLst>
            <pc:docMk/>
            <pc:sldMk cId="4082095311" sldId="310"/>
            <ac:spMk id="6" creationId="{10F647C8-8DD6-C40C-B3C7-101C37729EB2}"/>
          </ac:spMkLst>
        </pc:spChg>
      </pc:sldChg>
      <pc:sldChg chg="modSp mod">
        <pc:chgData name="Reiji KOBAYASHI" userId="34112ac1-4c34-4e4b-972a-35b76f02b083" providerId="ADAL" clId="{C0CB5239-EB5D-47D9-94E7-07C28F63C6C7}" dt="2024-01-02T06:49:21.767" v="67"/>
        <pc:sldMkLst>
          <pc:docMk/>
          <pc:sldMk cId="2343683716" sldId="311"/>
        </pc:sldMkLst>
        <pc:spChg chg="mod">
          <ac:chgData name="Reiji KOBAYASHI" userId="34112ac1-4c34-4e4b-972a-35b76f02b083" providerId="ADAL" clId="{C0CB5239-EB5D-47D9-94E7-07C28F63C6C7}" dt="2024-01-02T06:49:21.767" v="67"/>
          <ac:spMkLst>
            <pc:docMk/>
            <pc:sldMk cId="2343683716" sldId="311"/>
            <ac:spMk id="5" creationId="{66D6293C-B81F-40E5-9753-F6FDD776682A}"/>
          </ac:spMkLst>
        </pc:spChg>
      </pc:sldChg>
    </pc:docChg>
  </pc:docChgLst>
  <pc:docChgLst>
    <pc:chgData name="Reiji KOBAYASHI" userId="34112ac1-4c34-4e4b-972a-35b76f02b083" providerId="ADAL" clId="{41CC9779-8796-4EE4-9AE7-5EDAA8C7707E}"/>
    <pc:docChg chg="undo custSel modSld modShowInfo">
      <pc:chgData name="Reiji KOBAYASHI" userId="34112ac1-4c34-4e4b-972a-35b76f02b083" providerId="ADAL" clId="{41CC9779-8796-4EE4-9AE7-5EDAA8C7707E}" dt="2024-04-04T08:17:26.133" v="258" actId="14100"/>
      <pc:docMkLst>
        <pc:docMk/>
      </pc:docMkLst>
      <pc:sldChg chg="modSp mod">
        <pc:chgData name="Reiji KOBAYASHI" userId="34112ac1-4c34-4e4b-972a-35b76f02b083" providerId="ADAL" clId="{41CC9779-8796-4EE4-9AE7-5EDAA8C7707E}" dt="2024-04-04T08:17:26.133" v="258" actId="14100"/>
        <pc:sldMkLst>
          <pc:docMk/>
          <pc:sldMk cId="3960897610" sldId="264"/>
        </pc:sldMkLst>
        <pc:cxnChg chg="mod">
          <ac:chgData name="Reiji KOBAYASHI" userId="34112ac1-4c34-4e4b-972a-35b76f02b083" providerId="ADAL" clId="{41CC9779-8796-4EE4-9AE7-5EDAA8C7707E}" dt="2024-04-04T08:17:26.133" v="258" actId="14100"/>
          <ac:cxnSpMkLst>
            <pc:docMk/>
            <pc:sldMk cId="3960897610" sldId="264"/>
            <ac:cxnSpMk id="9" creationId="{4516A515-033C-4C40-9E4A-8AD97134BA03}"/>
          </ac:cxnSpMkLst>
        </pc:cxnChg>
      </pc:sldChg>
      <pc:sldChg chg="modSp mod">
        <pc:chgData name="Reiji KOBAYASHI" userId="34112ac1-4c34-4e4b-972a-35b76f02b083" providerId="ADAL" clId="{41CC9779-8796-4EE4-9AE7-5EDAA8C7707E}" dt="2024-04-04T03:10:31.634" v="126" actId="207"/>
        <pc:sldMkLst>
          <pc:docMk/>
          <pc:sldMk cId="4277233714" sldId="265"/>
        </pc:sldMkLst>
        <pc:spChg chg="mod">
          <ac:chgData name="Reiji KOBAYASHI" userId="34112ac1-4c34-4e4b-972a-35b76f02b083" providerId="ADAL" clId="{41CC9779-8796-4EE4-9AE7-5EDAA8C7707E}" dt="2024-04-04T03:10:31.634" v="126" actId="207"/>
          <ac:spMkLst>
            <pc:docMk/>
            <pc:sldMk cId="4277233714" sldId="265"/>
            <ac:spMk id="5" creationId="{79E90764-4BA8-4B76-A90E-3DE3C58FCAE5}"/>
          </ac:spMkLst>
        </pc:spChg>
        <pc:spChg chg="mod">
          <ac:chgData name="Reiji KOBAYASHI" userId="34112ac1-4c34-4e4b-972a-35b76f02b083" providerId="ADAL" clId="{41CC9779-8796-4EE4-9AE7-5EDAA8C7707E}" dt="2024-04-04T03:09:41.627" v="99" actId="20577"/>
          <ac:spMkLst>
            <pc:docMk/>
            <pc:sldMk cId="4277233714" sldId="265"/>
            <ac:spMk id="6" creationId="{6A3A34C6-8294-A89C-4D27-89C56FB795A8}"/>
          </ac:spMkLst>
        </pc:spChg>
        <pc:spChg chg="mod">
          <ac:chgData name="Reiji KOBAYASHI" userId="34112ac1-4c34-4e4b-972a-35b76f02b083" providerId="ADAL" clId="{41CC9779-8796-4EE4-9AE7-5EDAA8C7707E}" dt="2024-04-04T03:10:06.610" v="113" actId="1038"/>
          <ac:spMkLst>
            <pc:docMk/>
            <pc:sldMk cId="4277233714" sldId="265"/>
            <ac:spMk id="36" creationId="{645AB551-FC9C-4166-B1AF-EA65B1BDAF36}"/>
          </ac:spMkLst>
        </pc:spChg>
        <pc:spChg chg="mod">
          <ac:chgData name="Reiji KOBAYASHI" userId="34112ac1-4c34-4e4b-972a-35b76f02b083" providerId="ADAL" clId="{41CC9779-8796-4EE4-9AE7-5EDAA8C7707E}" dt="2024-04-04T03:10:00.989" v="100" actId="6549"/>
          <ac:spMkLst>
            <pc:docMk/>
            <pc:sldMk cId="4277233714" sldId="265"/>
            <ac:spMk id="37" creationId="{85CC8126-D261-44C3-B6E9-D65430FFE177}"/>
          </ac:spMkLst>
        </pc:spChg>
        <pc:spChg chg="mod">
          <ac:chgData name="Reiji KOBAYASHI" userId="34112ac1-4c34-4e4b-972a-35b76f02b083" providerId="ADAL" clId="{41CC9779-8796-4EE4-9AE7-5EDAA8C7707E}" dt="2024-04-04T03:10:11.002" v="114" actId="20577"/>
          <ac:spMkLst>
            <pc:docMk/>
            <pc:sldMk cId="4277233714" sldId="265"/>
            <ac:spMk id="49" creationId="{E74FD232-6925-4005-AEB3-67546C008B20}"/>
          </ac:spMkLst>
        </pc:spChg>
        <pc:spChg chg="mod">
          <ac:chgData name="Reiji KOBAYASHI" userId="34112ac1-4c34-4e4b-972a-35b76f02b083" providerId="ADAL" clId="{41CC9779-8796-4EE4-9AE7-5EDAA8C7707E}" dt="2024-04-04T03:10:16.822" v="125" actId="1038"/>
          <ac:spMkLst>
            <pc:docMk/>
            <pc:sldMk cId="4277233714" sldId="265"/>
            <ac:spMk id="58" creationId="{87495460-B69E-4595-A970-91884BA67588}"/>
          </ac:spMkLst>
        </pc:spChg>
      </pc:sldChg>
      <pc:sldChg chg="modSp mod">
        <pc:chgData name="Reiji KOBAYASHI" userId="34112ac1-4c34-4e4b-972a-35b76f02b083" providerId="ADAL" clId="{41CC9779-8796-4EE4-9AE7-5EDAA8C7707E}" dt="2024-04-04T03:02:15.446" v="21" actId="6549"/>
        <pc:sldMkLst>
          <pc:docMk/>
          <pc:sldMk cId="749193719" sldId="273"/>
        </pc:sldMkLst>
        <pc:spChg chg="mod">
          <ac:chgData name="Reiji KOBAYASHI" userId="34112ac1-4c34-4e4b-972a-35b76f02b083" providerId="ADAL" clId="{41CC9779-8796-4EE4-9AE7-5EDAA8C7707E}" dt="2024-04-04T03:02:15.446" v="21" actId="6549"/>
          <ac:spMkLst>
            <pc:docMk/>
            <pc:sldMk cId="749193719" sldId="273"/>
            <ac:spMk id="2" creationId="{DA9E17F9-EC1E-40B0-8C66-49516FE9881E}"/>
          </ac:spMkLst>
        </pc:spChg>
        <pc:spChg chg="mod">
          <ac:chgData name="Reiji KOBAYASHI" userId="34112ac1-4c34-4e4b-972a-35b76f02b083" providerId="ADAL" clId="{41CC9779-8796-4EE4-9AE7-5EDAA8C7707E}" dt="2024-04-04T03:01:36.967" v="17"/>
          <ac:spMkLst>
            <pc:docMk/>
            <pc:sldMk cId="749193719" sldId="273"/>
            <ac:spMk id="16" creationId="{4EAEC92C-C230-42FA-AA04-A6EEDE530CB8}"/>
          </ac:spMkLst>
        </pc:spChg>
      </pc:sldChg>
      <pc:sldChg chg="modSp mod">
        <pc:chgData name="Reiji KOBAYASHI" userId="34112ac1-4c34-4e4b-972a-35b76f02b083" providerId="ADAL" clId="{41CC9779-8796-4EE4-9AE7-5EDAA8C7707E}" dt="2024-04-04T03:09:36.841" v="97" actId="20577"/>
        <pc:sldMkLst>
          <pc:docMk/>
          <pc:sldMk cId="4253402532" sldId="283"/>
        </pc:sldMkLst>
        <pc:spChg chg="mod">
          <ac:chgData name="Reiji KOBAYASHI" userId="34112ac1-4c34-4e4b-972a-35b76f02b083" providerId="ADAL" clId="{41CC9779-8796-4EE4-9AE7-5EDAA8C7707E}" dt="2024-04-04T03:09:36.841" v="97" actId="20577"/>
          <ac:spMkLst>
            <pc:docMk/>
            <pc:sldMk cId="4253402532" sldId="283"/>
            <ac:spMk id="6" creationId="{5F598FEC-6AD4-4849-AF14-152F878F3C86}"/>
          </ac:spMkLst>
        </pc:spChg>
        <pc:spChg chg="mod">
          <ac:chgData name="Reiji KOBAYASHI" userId="34112ac1-4c34-4e4b-972a-35b76f02b083" providerId="ADAL" clId="{41CC9779-8796-4EE4-9AE7-5EDAA8C7707E}" dt="2024-04-04T03:08:59.080" v="54"/>
          <ac:spMkLst>
            <pc:docMk/>
            <pc:sldMk cId="4253402532" sldId="283"/>
            <ac:spMk id="30" creationId="{BA95EC14-642F-4088-A06E-F5D2DBC8B6FA}"/>
          </ac:spMkLst>
        </pc:spChg>
        <pc:spChg chg="mod">
          <ac:chgData name="Reiji KOBAYASHI" userId="34112ac1-4c34-4e4b-972a-35b76f02b083" providerId="ADAL" clId="{41CC9779-8796-4EE4-9AE7-5EDAA8C7707E}" dt="2024-04-04T03:09:03.876" v="62"/>
          <ac:spMkLst>
            <pc:docMk/>
            <pc:sldMk cId="4253402532" sldId="283"/>
            <ac:spMk id="32" creationId="{F9AF0FC0-E6F5-40E8-86A9-8EF39A816DB1}"/>
          </ac:spMkLst>
        </pc:spChg>
        <pc:spChg chg="mod">
          <ac:chgData name="Reiji KOBAYASHI" userId="34112ac1-4c34-4e4b-972a-35b76f02b083" providerId="ADAL" clId="{41CC9779-8796-4EE4-9AE7-5EDAA8C7707E}" dt="2024-04-04T03:08:41.909" v="44" actId="207"/>
          <ac:spMkLst>
            <pc:docMk/>
            <pc:sldMk cId="4253402532" sldId="283"/>
            <ac:spMk id="33" creationId="{586AE766-6CE5-4BFA-9101-23126C18E33E}"/>
          </ac:spMkLst>
        </pc:spChg>
        <pc:spChg chg="mod">
          <ac:chgData name="Reiji KOBAYASHI" userId="34112ac1-4c34-4e4b-972a-35b76f02b083" providerId="ADAL" clId="{41CC9779-8796-4EE4-9AE7-5EDAA8C7707E}" dt="2024-04-04T03:09:13.613" v="72"/>
          <ac:spMkLst>
            <pc:docMk/>
            <pc:sldMk cId="4253402532" sldId="283"/>
            <ac:spMk id="49" creationId="{E74FD232-6925-4005-AEB3-67546C008B20}"/>
          </ac:spMkLst>
        </pc:spChg>
        <pc:spChg chg="mod">
          <ac:chgData name="Reiji KOBAYASHI" userId="34112ac1-4c34-4e4b-972a-35b76f02b083" providerId="ADAL" clId="{41CC9779-8796-4EE4-9AE7-5EDAA8C7707E}" dt="2024-04-04T03:09:21.419" v="93" actId="1037"/>
          <ac:spMkLst>
            <pc:docMk/>
            <pc:sldMk cId="4253402532" sldId="283"/>
            <ac:spMk id="58" creationId="{87495460-B69E-4595-A970-91884BA67588}"/>
          </ac:spMkLst>
        </pc:spChg>
      </pc:sldChg>
      <pc:sldChg chg="modSp mod">
        <pc:chgData name="Reiji KOBAYASHI" userId="34112ac1-4c34-4e4b-972a-35b76f02b083" providerId="ADAL" clId="{41CC9779-8796-4EE4-9AE7-5EDAA8C7707E}" dt="2024-04-04T07:55:00.464" v="245"/>
        <pc:sldMkLst>
          <pc:docMk/>
          <pc:sldMk cId="1912400941" sldId="288"/>
        </pc:sldMkLst>
        <pc:spChg chg="mod">
          <ac:chgData name="Reiji KOBAYASHI" userId="34112ac1-4c34-4e4b-972a-35b76f02b083" providerId="ADAL" clId="{41CC9779-8796-4EE4-9AE7-5EDAA8C7707E}" dt="2024-04-04T07:55:00.464" v="245"/>
          <ac:spMkLst>
            <pc:docMk/>
            <pc:sldMk cId="1912400941" sldId="288"/>
            <ac:spMk id="9" creationId="{06FCF526-1FC7-4351-9B12-40AB36D29B42}"/>
          </ac:spMkLst>
        </pc:spChg>
      </pc:sldChg>
      <pc:sldChg chg="addSp modSp mod">
        <pc:chgData name="Reiji KOBAYASHI" userId="34112ac1-4c34-4e4b-972a-35b76f02b083" providerId="ADAL" clId="{41CC9779-8796-4EE4-9AE7-5EDAA8C7707E}" dt="2024-04-04T08:15:58.276" v="257" actId="20577"/>
        <pc:sldMkLst>
          <pc:docMk/>
          <pc:sldMk cId="3398404463" sldId="294"/>
        </pc:sldMkLst>
        <pc:spChg chg="add mod">
          <ac:chgData name="Reiji KOBAYASHI" userId="34112ac1-4c34-4e4b-972a-35b76f02b083" providerId="ADAL" clId="{41CC9779-8796-4EE4-9AE7-5EDAA8C7707E}" dt="2024-04-04T08:15:58.276" v="257" actId="20577"/>
          <ac:spMkLst>
            <pc:docMk/>
            <pc:sldMk cId="3398404463" sldId="294"/>
            <ac:spMk id="3" creationId="{B8809828-ADA1-0C80-D83A-0EB382360C2C}"/>
          </ac:spMkLst>
        </pc:spChg>
        <pc:spChg chg="mod">
          <ac:chgData name="Reiji KOBAYASHI" userId="34112ac1-4c34-4e4b-972a-35b76f02b083" providerId="ADAL" clId="{41CC9779-8796-4EE4-9AE7-5EDAA8C7707E}" dt="2024-04-04T08:10:52.396" v="250" actId="208"/>
          <ac:spMkLst>
            <pc:docMk/>
            <pc:sldMk cId="3398404463" sldId="294"/>
            <ac:spMk id="17" creationId="{BE254E78-A2AC-F527-F81B-A2F509DF19EB}"/>
          </ac:spMkLst>
        </pc:spChg>
        <pc:picChg chg="mod">
          <ac:chgData name="Reiji KOBAYASHI" userId="34112ac1-4c34-4e4b-972a-35b76f02b083" providerId="ADAL" clId="{41CC9779-8796-4EE4-9AE7-5EDAA8C7707E}" dt="2024-04-04T07:30:34.047" v="207" actId="1076"/>
          <ac:picMkLst>
            <pc:docMk/>
            <pc:sldMk cId="3398404463" sldId="294"/>
            <ac:picMk id="16" creationId="{C386DD4D-3F7C-B1CE-F6C1-3C04EB5DEEF6}"/>
          </ac:picMkLst>
        </pc:picChg>
        <pc:cxnChg chg="add mod">
          <ac:chgData name="Reiji KOBAYASHI" userId="34112ac1-4c34-4e4b-972a-35b76f02b083" providerId="ADAL" clId="{41CC9779-8796-4EE4-9AE7-5EDAA8C7707E}" dt="2024-04-04T08:11:27.470" v="253" actId="14100"/>
          <ac:cxnSpMkLst>
            <pc:docMk/>
            <pc:sldMk cId="3398404463" sldId="294"/>
            <ac:cxnSpMk id="4" creationId="{C5898DDC-4A98-D3CB-E05B-0EAD2A33FB5F}"/>
          </ac:cxnSpMkLst>
        </pc:cxnChg>
      </pc:sldChg>
      <pc:sldChg chg="modSp mod">
        <pc:chgData name="Reiji KOBAYASHI" userId="34112ac1-4c34-4e4b-972a-35b76f02b083" providerId="ADAL" clId="{41CC9779-8796-4EE4-9AE7-5EDAA8C7707E}" dt="2024-04-04T08:06:02.495" v="248" actId="403"/>
        <pc:sldMkLst>
          <pc:docMk/>
          <pc:sldMk cId="2343683716" sldId="311"/>
        </pc:sldMkLst>
        <pc:spChg chg="mod">
          <ac:chgData name="Reiji KOBAYASHI" userId="34112ac1-4c34-4e4b-972a-35b76f02b083" providerId="ADAL" clId="{41CC9779-8796-4EE4-9AE7-5EDAA8C7707E}" dt="2024-04-04T08:06:02.495" v="248" actId="403"/>
          <ac:spMkLst>
            <pc:docMk/>
            <pc:sldMk cId="2343683716" sldId="311"/>
            <ac:spMk id="5" creationId="{66D6293C-B81F-40E5-9753-F6FDD776682A}"/>
          </ac:spMkLst>
        </pc:spChg>
      </pc:sldChg>
      <pc:sldChg chg="addSp delSp modSp mod modClrScheme chgLayout">
        <pc:chgData name="Reiji KOBAYASHI" userId="34112ac1-4c34-4e4b-972a-35b76f02b083" providerId="ADAL" clId="{41CC9779-8796-4EE4-9AE7-5EDAA8C7707E}" dt="2024-04-04T03:07:23.425" v="30" actId="700"/>
        <pc:sldMkLst>
          <pc:docMk/>
          <pc:sldMk cId="3626495434" sldId="312"/>
        </pc:sldMkLst>
        <pc:spChg chg="mod ord">
          <ac:chgData name="Reiji KOBAYASHI" userId="34112ac1-4c34-4e4b-972a-35b76f02b083" providerId="ADAL" clId="{41CC9779-8796-4EE4-9AE7-5EDAA8C7707E}" dt="2024-04-04T03:07:23.425" v="30" actId="700"/>
          <ac:spMkLst>
            <pc:docMk/>
            <pc:sldMk cId="3626495434" sldId="312"/>
            <ac:spMk id="2" creationId="{54751A0D-A5A9-4B22-8B04-CC1ECBFBF903}"/>
          </ac:spMkLst>
        </pc:spChg>
        <pc:spChg chg="add del mod ord">
          <ac:chgData name="Reiji KOBAYASHI" userId="34112ac1-4c34-4e4b-972a-35b76f02b083" providerId="ADAL" clId="{41CC9779-8796-4EE4-9AE7-5EDAA8C7707E}" dt="2024-04-04T03:07:15.092" v="29"/>
          <ac:spMkLst>
            <pc:docMk/>
            <pc:sldMk cId="3626495434" sldId="312"/>
            <ac:spMk id="3" creationId="{60C053D8-F670-9B9C-55B7-2A0116DB1DD2}"/>
          </ac:spMkLst>
        </pc:spChg>
        <pc:spChg chg="mod ord">
          <ac:chgData name="Reiji KOBAYASHI" userId="34112ac1-4c34-4e4b-972a-35b76f02b083" providerId="ADAL" clId="{41CC9779-8796-4EE4-9AE7-5EDAA8C7707E}" dt="2024-04-04T03:07:23.425" v="30" actId="700"/>
          <ac:spMkLst>
            <pc:docMk/>
            <pc:sldMk cId="3626495434" sldId="312"/>
            <ac:spMk id="5" creationId="{8461F0C3-321C-4C20-8554-3D29998217D6}"/>
          </ac:spMkLst>
        </pc:spChg>
        <pc:picChg chg="add mod ord">
          <ac:chgData name="Reiji KOBAYASHI" userId="34112ac1-4c34-4e4b-972a-35b76f02b083" providerId="ADAL" clId="{41CC9779-8796-4EE4-9AE7-5EDAA8C7707E}" dt="2024-04-04T03:07:23.425" v="30" actId="700"/>
          <ac:picMkLst>
            <pc:docMk/>
            <pc:sldMk cId="3626495434" sldId="312"/>
            <ac:picMk id="7" creationId="{BC238F25-420E-D4FC-0681-FF05395D821D}"/>
          </ac:picMkLst>
        </pc:picChg>
        <pc:picChg chg="del">
          <ac:chgData name="Reiji KOBAYASHI" userId="34112ac1-4c34-4e4b-972a-35b76f02b083" providerId="ADAL" clId="{41CC9779-8796-4EE4-9AE7-5EDAA8C7707E}" dt="2024-04-04T03:07:06.256" v="28" actId="21"/>
          <ac:picMkLst>
            <pc:docMk/>
            <pc:sldMk cId="3626495434" sldId="312"/>
            <ac:picMk id="11" creationId="{BC238F25-420E-D4FC-0681-FF05395D821D}"/>
          </ac:picMkLst>
        </pc:picChg>
      </pc:sldChg>
      <pc:sldChg chg="modSp mod">
        <pc:chgData name="Reiji KOBAYASHI" userId="34112ac1-4c34-4e4b-972a-35b76f02b083" providerId="ADAL" clId="{41CC9779-8796-4EE4-9AE7-5EDAA8C7707E}" dt="2024-04-04T07:21:19.262" v="135" actId="404"/>
        <pc:sldMkLst>
          <pc:docMk/>
          <pc:sldMk cId="1161679923" sldId="314"/>
        </pc:sldMkLst>
        <pc:spChg chg="mod">
          <ac:chgData name="Reiji KOBAYASHI" userId="34112ac1-4c34-4e4b-972a-35b76f02b083" providerId="ADAL" clId="{41CC9779-8796-4EE4-9AE7-5EDAA8C7707E}" dt="2024-04-04T07:21:19.262" v="135" actId="404"/>
          <ac:spMkLst>
            <pc:docMk/>
            <pc:sldMk cId="1161679923" sldId="314"/>
            <ac:spMk id="3" creationId="{1846BD3C-7B71-904C-CCAB-A7589CED5158}"/>
          </ac:spMkLst>
        </pc:sp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34112ac1-4c34-4e4b-972a-35b76f02b083" providerId="ADAL" clId="{35A0478E-3F9D-42A4-A0B4-A08B51F07A6C}"/>
    <pc:docChg chg="undo redo custSel addSld delSld modSld">
      <pc:chgData name="Reiji KOBAYASHI" userId="34112ac1-4c34-4e4b-972a-35b76f02b083" providerId="ADAL" clId="{35A0478E-3F9D-42A4-A0B4-A08B51F07A6C}" dt="2023-05-05T13:31:40.870" v="1264" actId="47"/>
      <pc:docMkLst>
        <pc:docMk/>
      </pc:docMkLst>
      <pc:sldChg chg="addSp delSp modSp mod">
        <pc:chgData name="Reiji KOBAYASHI" userId="34112ac1-4c34-4e4b-972a-35b76f02b083" providerId="ADAL" clId="{35A0478E-3F9D-42A4-A0B4-A08B51F07A6C}" dt="2023-05-05T13:00:14.032" v="918" actId="14100"/>
        <pc:sldMkLst>
          <pc:docMk/>
          <pc:sldMk cId="3960897610" sldId="264"/>
        </pc:sldMkLst>
        <pc:spChg chg="mod">
          <ac:chgData name="Reiji KOBAYASHI" userId="34112ac1-4c34-4e4b-972a-35b76f02b083" providerId="ADAL" clId="{35A0478E-3F9D-42A4-A0B4-A08B51F07A6C}" dt="2023-05-05T10:55:45.078" v="12"/>
          <ac:spMkLst>
            <pc:docMk/>
            <pc:sldMk cId="3960897610" sldId="264"/>
            <ac:spMk id="2" creationId="{CA1291A6-712C-4082-9DC3-70D0949DB9B7}"/>
          </ac:spMkLst>
        </pc:spChg>
        <pc:spChg chg="add mod">
          <ac:chgData name="Reiji KOBAYASHI" userId="34112ac1-4c34-4e4b-972a-35b76f02b083" providerId="ADAL" clId="{35A0478E-3F9D-42A4-A0B4-A08B51F07A6C}" dt="2023-05-05T12:58:37.850" v="787" actId="1076"/>
          <ac:spMkLst>
            <pc:docMk/>
            <pc:sldMk cId="3960897610" sldId="264"/>
            <ac:spMk id="3" creationId="{F0F0943F-BB2C-02C6-5F22-9B59CDF4D9D4}"/>
          </ac:spMkLst>
        </pc:spChg>
        <pc:spChg chg="del">
          <ac:chgData name="Reiji KOBAYASHI" userId="34112ac1-4c34-4e4b-972a-35b76f02b083" providerId="ADAL" clId="{35A0478E-3F9D-42A4-A0B4-A08B51F07A6C}" dt="2023-05-05T12:58:30.976" v="785" actId="478"/>
          <ac:spMkLst>
            <pc:docMk/>
            <pc:sldMk cId="3960897610" sldId="264"/>
            <ac:spMk id="12" creationId="{24CD7BC7-407E-40CE-93ED-8E403C52B8D6}"/>
          </ac:spMkLst>
        </pc:spChg>
        <pc:spChg chg="mod topLvl">
          <ac:chgData name="Reiji KOBAYASHI" userId="34112ac1-4c34-4e4b-972a-35b76f02b083" providerId="ADAL" clId="{35A0478E-3F9D-42A4-A0B4-A08B51F07A6C}" dt="2023-05-05T12:59:37.967" v="848" actId="1036"/>
          <ac:spMkLst>
            <pc:docMk/>
            <pc:sldMk cId="3960897610" sldId="264"/>
            <ac:spMk id="13" creationId="{7E9C5FE7-8509-4CB7-8183-9905F784625C}"/>
          </ac:spMkLst>
        </pc:spChg>
        <pc:spChg chg="mod">
          <ac:chgData name="Reiji KOBAYASHI" userId="34112ac1-4c34-4e4b-972a-35b76f02b083" providerId="ADAL" clId="{35A0478E-3F9D-42A4-A0B4-A08B51F07A6C}" dt="2023-05-05T12:59:58.946" v="914" actId="1038"/>
          <ac:spMkLst>
            <pc:docMk/>
            <pc:sldMk cId="3960897610" sldId="264"/>
            <ac:spMk id="15" creationId="{1B56261E-070B-4562-BB9F-69642DAEB5E3}"/>
          </ac:spMkLst>
        </pc:spChg>
        <pc:spChg chg="mod topLvl">
          <ac:chgData name="Reiji KOBAYASHI" userId="34112ac1-4c34-4e4b-972a-35b76f02b083" providerId="ADAL" clId="{35A0478E-3F9D-42A4-A0B4-A08B51F07A6C}" dt="2023-05-05T12:59:45.642" v="882" actId="1035"/>
          <ac:spMkLst>
            <pc:docMk/>
            <pc:sldMk cId="3960897610" sldId="264"/>
            <ac:spMk id="21" creationId="{06BC00A6-F59B-4CA2-A8B0-03FA32BDDA72}"/>
          </ac:spMkLst>
        </pc:spChg>
        <pc:grpChg chg="add del mod">
          <ac:chgData name="Reiji KOBAYASHI" userId="34112ac1-4c34-4e4b-972a-35b76f02b083" providerId="ADAL" clId="{35A0478E-3F9D-42A4-A0B4-A08B51F07A6C}" dt="2023-05-05T12:59:29.539" v="823" actId="165"/>
          <ac:grpSpMkLst>
            <pc:docMk/>
            <pc:sldMk cId="3960897610" sldId="264"/>
            <ac:grpSpMk id="5" creationId="{30616393-374C-BAF7-2E0B-0619DE30E2CE}"/>
          </ac:grpSpMkLst>
        </pc:grpChg>
        <pc:picChg chg="mod">
          <ac:chgData name="Reiji KOBAYASHI" userId="34112ac1-4c34-4e4b-972a-35b76f02b083" providerId="ADAL" clId="{35A0478E-3F9D-42A4-A0B4-A08B51F07A6C}" dt="2023-05-05T12:59:52.264" v="884" actId="1076"/>
          <ac:picMkLst>
            <pc:docMk/>
            <pc:sldMk cId="3960897610" sldId="264"/>
            <ac:picMk id="4" creationId="{581C3F26-515E-433A-8277-432CCB5D0FFE}"/>
          </ac:picMkLst>
        </pc:picChg>
        <pc:cxnChg chg="mod">
          <ac:chgData name="Reiji KOBAYASHI" userId="34112ac1-4c34-4e4b-972a-35b76f02b083" providerId="ADAL" clId="{35A0478E-3F9D-42A4-A0B4-A08B51F07A6C}" dt="2023-05-05T13:00:14.032" v="918" actId="14100"/>
          <ac:cxnSpMkLst>
            <pc:docMk/>
            <pc:sldMk cId="3960897610" sldId="264"/>
            <ac:cxnSpMk id="9" creationId="{4516A515-033C-4C40-9E4A-8AD97134BA03}"/>
          </ac:cxnSpMkLst>
        </pc:cxnChg>
        <pc:cxnChg chg="mod">
          <ac:chgData name="Reiji KOBAYASHI" userId="34112ac1-4c34-4e4b-972a-35b76f02b083" providerId="ADAL" clId="{35A0478E-3F9D-42A4-A0B4-A08B51F07A6C}" dt="2023-05-05T13:00:08.636" v="916" actId="14100"/>
          <ac:cxnSpMkLst>
            <pc:docMk/>
            <pc:sldMk cId="3960897610" sldId="264"/>
            <ac:cxnSpMk id="14" creationId="{C490E3BA-4112-4142-AE15-F268BF349BC6}"/>
          </ac:cxnSpMkLst>
        </pc:cxnChg>
      </pc:sldChg>
      <pc:sldChg chg="addSp delSp modSp mod">
        <pc:chgData name="Reiji KOBAYASHI" userId="34112ac1-4c34-4e4b-972a-35b76f02b083" providerId="ADAL" clId="{35A0478E-3F9D-42A4-A0B4-A08B51F07A6C}" dt="2023-05-05T13:15:14.908" v="1111"/>
        <pc:sldMkLst>
          <pc:docMk/>
          <pc:sldMk cId="4277233714" sldId="265"/>
        </pc:sldMkLst>
        <pc:spChg chg="mod">
          <ac:chgData name="Reiji KOBAYASHI" userId="34112ac1-4c34-4e4b-972a-35b76f02b083" providerId="ADAL" clId="{35A0478E-3F9D-42A4-A0B4-A08B51F07A6C}" dt="2023-05-05T10:55:45.078" v="12"/>
          <ac:spMkLst>
            <pc:docMk/>
            <pc:sldMk cId="4277233714" sldId="265"/>
            <ac:spMk id="2" creationId="{CA1291A6-712C-4082-9DC3-70D0949DB9B7}"/>
          </ac:spMkLst>
        </pc:spChg>
        <pc:spChg chg="add del mod">
          <ac:chgData name="Reiji KOBAYASHI" userId="34112ac1-4c34-4e4b-972a-35b76f02b083" providerId="ADAL" clId="{35A0478E-3F9D-42A4-A0B4-A08B51F07A6C}" dt="2023-05-05T13:15:13.652" v="1109"/>
          <ac:spMkLst>
            <pc:docMk/>
            <pc:sldMk cId="4277233714" sldId="265"/>
            <ac:spMk id="4" creationId="{72F497AC-093C-5B3C-2B37-DAA1C71EAADF}"/>
          </ac:spMkLst>
        </pc:spChg>
        <pc:spChg chg="add mod">
          <ac:chgData name="Reiji KOBAYASHI" userId="34112ac1-4c34-4e4b-972a-35b76f02b083" providerId="ADAL" clId="{35A0478E-3F9D-42A4-A0B4-A08B51F07A6C}" dt="2023-05-05T13:15:14.908" v="1111"/>
          <ac:spMkLst>
            <pc:docMk/>
            <pc:sldMk cId="4277233714" sldId="265"/>
            <ac:spMk id="6" creationId="{6A3A34C6-8294-A89C-4D27-89C56FB795A8}"/>
          </ac:spMkLst>
        </pc:spChg>
        <pc:spChg chg="add del mod">
          <ac:chgData name="Reiji KOBAYASHI" userId="34112ac1-4c34-4e4b-972a-35b76f02b083" providerId="ADAL" clId="{35A0478E-3F9D-42A4-A0B4-A08B51F07A6C}" dt="2023-05-05T13:04:57.796" v="934"/>
          <ac:spMkLst>
            <pc:docMk/>
            <pc:sldMk cId="4277233714" sldId="265"/>
            <ac:spMk id="7" creationId="{49C26BBC-E119-424B-8BDB-FA2B8A3B5644}"/>
          </ac:spMkLst>
        </pc:spChg>
        <pc:spChg chg="mod">
          <ac:chgData name="Reiji KOBAYASHI" userId="34112ac1-4c34-4e4b-972a-35b76f02b083" providerId="ADAL" clId="{35A0478E-3F9D-42A4-A0B4-A08B51F07A6C}" dt="2023-05-05T13:08:56.864" v="973" actId="20577"/>
          <ac:spMkLst>
            <pc:docMk/>
            <pc:sldMk cId="4277233714" sldId="265"/>
            <ac:spMk id="21" creationId="{7E11E81A-194B-4E07-806A-F56A49DA6F21}"/>
          </ac:spMkLst>
        </pc:spChg>
        <pc:spChg chg="mod">
          <ac:chgData name="Reiji KOBAYASHI" userId="34112ac1-4c34-4e4b-972a-35b76f02b083" providerId="ADAL" clId="{35A0478E-3F9D-42A4-A0B4-A08B51F07A6C}" dt="2023-05-05T13:14:22.234" v="1061" actId="206"/>
          <ac:spMkLst>
            <pc:docMk/>
            <pc:sldMk cId="4277233714" sldId="265"/>
            <ac:spMk id="28" creationId="{4D62D9DF-3B4A-4719-A6A8-61471A3F8E72}"/>
          </ac:spMkLst>
        </pc:spChg>
        <pc:spChg chg="mod">
          <ac:chgData name="Reiji KOBAYASHI" userId="34112ac1-4c34-4e4b-972a-35b76f02b083" providerId="ADAL" clId="{35A0478E-3F9D-42A4-A0B4-A08B51F07A6C}" dt="2023-05-05T13:08:00.570" v="962"/>
          <ac:spMkLst>
            <pc:docMk/>
            <pc:sldMk cId="4277233714" sldId="265"/>
            <ac:spMk id="29" creationId="{D6224B9D-50DE-4896-9C20-6119F4BF7642}"/>
          </ac:spMkLst>
        </pc:spChg>
        <pc:spChg chg="del">
          <ac:chgData name="Reiji KOBAYASHI" userId="34112ac1-4c34-4e4b-972a-35b76f02b083" providerId="ADAL" clId="{35A0478E-3F9D-42A4-A0B4-A08B51F07A6C}" dt="2023-05-05T13:15:14.704" v="1110" actId="478"/>
          <ac:spMkLst>
            <pc:docMk/>
            <pc:sldMk cId="4277233714" sldId="265"/>
            <ac:spMk id="31" creationId="{14D06F06-D001-4469-A300-670D9D6E2417}"/>
          </ac:spMkLst>
        </pc:spChg>
        <pc:spChg chg="mod">
          <ac:chgData name="Reiji KOBAYASHI" userId="34112ac1-4c34-4e4b-972a-35b76f02b083" providerId="ADAL" clId="{35A0478E-3F9D-42A4-A0B4-A08B51F07A6C}" dt="2023-05-05T13:14:45.264" v="1096" actId="14100"/>
          <ac:spMkLst>
            <pc:docMk/>
            <pc:sldMk cId="4277233714" sldId="265"/>
            <ac:spMk id="32" creationId="{3E6DD88F-2E67-4C39-B3DA-0BE7E890306F}"/>
          </ac:spMkLst>
        </pc:spChg>
        <pc:spChg chg="mod">
          <ac:chgData name="Reiji KOBAYASHI" userId="34112ac1-4c34-4e4b-972a-35b76f02b083" providerId="ADAL" clId="{35A0478E-3F9D-42A4-A0B4-A08B51F07A6C}" dt="2023-05-05T13:09:03.989" v="977" actId="20577"/>
          <ac:spMkLst>
            <pc:docMk/>
            <pc:sldMk cId="4277233714" sldId="265"/>
            <ac:spMk id="60" creationId="{913313AA-C6A7-45A4-8868-6917F3BBDE8E}"/>
          </ac:spMkLst>
        </pc:spChg>
        <pc:spChg chg="mod">
          <ac:chgData name="Reiji KOBAYASHI" userId="34112ac1-4c34-4e4b-972a-35b76f02b083" providerId="ADAL" clId="{35A0478E-3F9D-42A4-A0B4-A08B51F07A6C}" dt="2023-05-05T13:09:13.218" v="978" actId="20577"/>
          <ac:spMkLst>
            <pc:docMk/>
            <pc:sldMk cId="4277233714" sldId="265"/>
            <ac:spMk id="61" creationId="{ACE904B3-E49A-41F0-8BB9-E8255591585E}"/>
          </ac:spMkLst>
        </pc:spChg>
        <pc:picChg chg="mod">
          <ac:chgData name="Reiji KOBAYASHI" userId="34112ac1-4c34-4e4b-972a-35b76f02b083" providerId="ADAL" clId="{35A0478E-3F9D-42A4-A0B4-A08B51F07A6C}" dt="2023-05-05T13:04:32.929" v="920" actId="14826"/>
          <ac:picMkLst>
            <pc:docMk/>
            <pc:sldMk cId="4277233714" sldId="265"/>
            <ac:picMk id="10" creationId="{E40005B8-F490-4AE7-971F-C9A4F8658157}"/>
          </ac:picMkLst>
        </pc:picChg>
        <pc:cxnChg chg="mod">
          <ac:chgData name="Reiji KOBAYASHI" userId="34112ac1-4c34-4e4b-972a-35b76f02b083" providerId="ADAL" clId="{35A0478E-3F9D-42A4-A0B4-A08B51F07A6C}" dt="2023-05-05T13:13:48.107" v="1056" actId="688"/>
          <ac:cxnSpMkLst>
            <pc:docMk/>
            <pc:sldMk cId="4277233714" sldId="265"/>
            <ac:cxnSpMk id="14" creationId="{FD495AC2-7A7B-425A-BC84-A538457DC7FC}"/>
          </ac:cxnSpMkLst>
        </pc:cxnChg>
        <pc:cxnChg chg="mod">
          <ac:chgData name="Reiji KOBAYASHI" userId="34112ac1-4c34-4e4b-972a-35b76f02b083" providerId="ADAL" clId="{35A0478E-3F9D-42A4-A0B4-A08B51F07A6C}" dt="2023-05-05T13:14:48.959" v="1099" actId="1037"/>
          <ac:cxnSpMkLst>
            <pc:docMk/>
            <pc:sldMk cId="4277233714" sldId="265"/>
            <ac:cxnSpMk id="30" creationId="{0B159D25-D4B1-45DE-8ECA-6C7CBF719629}"/>
          </ac:cxnSpMkLst>
        </pc:cxnChg>
        <pc:cxnChg chg="mod">
          <ac:chgData name="Reiji KOBAYASHI" userId="34112ac1-4c34-4e4b-972a-35b76f02b083" providerId="ADAL" clId="{35A0478E-3F9D-42A4-A0B4-A08B51F07A6C}" dt="2023-05-05T13:15:02.948" v="1107" actId="1036"/>
          <ac:cxnSpMkLst>
            <pc:docMk/>
            <pc:sldMk cId="4277233714" sldId="265"/>
            <ac:cxnSpMk id="33" creationId="{88A3EE57-31D1-46C5-ABC9-B25F4DE0288E}"/>
          </ac:cxnSpMkLst>
        </pc:cxnChg>
        <pc:cxnChg chg="mod">
          <ac:chgData name="Reiji KOBAYASHI" userId="34112ac1-4c34-4e4b-972a-35b76f02b083" providerId="ADAL" clId="{35A0478E-3F9D-42A4-A0B4-A08B51F07A6C}" dt="2023-05-05T13:14:22.234" v="1061" actId="206"/>
          <ac:cxnSpMkLst>
            <pc:docMk/>
            <pc:sldMk cId="4277233714" sldId="265"/>
            <ac:cxnSpMk id="59" creationId="{9C81CA89-09A0-47E4-9547-18625F28E748}"/>
          </ac:cxnSpMkLst>
        </pc:cxnChg>
      </pc:sldChg>
      <pc:sldChg chg="modSp mod">
        <pc:chgData name="Reiji KOBAYASHI" userId="34112ac1-4c34-4e4b-972a-35b76f02b083" providerId="ADAL" clId="{35A0478E-3F9D-42A4-A0B4-A08B51F07A6C}" dt="2023-05-05T12:38:49.257" v="567" actId="1035"/>
        <pc:sldMkLst>
          <pc:docMk/>
          <pc:sldMk cId="749193719" sldId="273"/>
        </pc:sldMkLst>
        <pc:spChg chg="mod">
          <ac:chgData name="Reiji KOBAYASHI" userId="34112ac1-4c34-4e4b-972a-35b76f02b083" providerId="ADAL" clId="{35A0478E-3F9D-42A4-A0B4-A08B51F07A6C}" dt="2023-05-05T10:55:45.078" v="12"/>
          <ac:spMkLst>
            <pc:docMk/>
            <pc:sldMk cId="749193719" sldId="273"/>
            <ac:spMk id="2" creationId="{DA9E17F9-EC1E-40B0-8C66-49516FE9881E}"/>
          </ac:spMkLst>
        </pc:spChg>
        <pc:spChg chg="mod">
          <ac:chgData name="Reiji KOBAYASHI" userId="34112ac1-4c34-4e4b-972a-35b76f02b083" providerId="ADAL" clId="{35A0478E-3F9D-42A4-A0B4-A08B51F07A6C}" dt="2023-05-05T12:38:49.257" v="567" actId="1035"/>
          <ac:spMkLst>
            <pc:docMk/>
            <pc:sldMk cId="749193719" sldId="273"/>
            <ac:spMk id="17" creationId="{0CA85644-A14B-4D15-8999-31297DE7C82C}"/>
          </ac:spMkLst>
        </pc:spChg>
        <pc:cxnChg chg="mod">
          <ac:chgData name="Reiji KOBAYASHI" userId="34112ac1-4c34-4e4b-972a-35b76f02b083" providerId="ADAL" clId="{35A0478E-3F9D-42A4-A0B4-A08B51F07A6C}" dt="2023-05-05T12:38:49.257" v="567" actId="1035"/>
          <ac:cxnSpMkLst>
            <pc:docMk/>
            <pc:sldMk cId="749193719" sldId="273"/>
            <ac:cxnSpMk id="22" creationId="{500E7990-F4E8-41E4-B9D3-6D607F94B193}"/>
          </ac:cxnSpMkLst>
        </pc:cxnChg>
      </pc:sldChg>
      <pc:sldChg chg="modSp">
        <pc:chgData name="Reiji KOBAYASHI" userId="34112ac1-4c34-4e4b-972a-35b76f02b083" providerId="ADAL" clId="{35A0478E-3F9D-42A4-A0B4-A08B51F07A6C}" dt="2023-05-05T10:55:45.078" v="12"/>
        <pc:sldMkLst>
          <pc:docMk/>
          <pc:sldMk cId="845379932" sldId="280"/>
        </pc:sldMkLst>
        <pc:spChg chg="mod">
          <ac:chgData name="Reiji KOBAYASHI" userId="34112ac1-4c34-4e4b-972a-35b76f02b083" providerId="ADAL" clId="{35A0478E-3F9D-42A4-A0B4-A08B51F07A6C}" dt="2023-05-05T10:55:45.078" v="12"/>
          <ac:spMkLst>
            <pc:docMk/>
            <pc:sldMk cId="845379932" sldId="280"/>
            <ac:spMk id="3"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4"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5"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6"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7" creationId="{00000000-0000-0000-0000-000000000000}"/>
          </ac:spMkLst>
        </pc:spChg>
      </pc:sldChg>
      <pc:sldChg chg="addSp delSp modSp mod">
        <pc:chgData name="Reiji KOBAYASHI" userId="34112ac1-4c34-4e4b-972a-35b76f02b083" providerId="ADAL" clId="{35A0478E-3F9D-42A4-A0B4-A08B51F07A6C}" dt="2023-05-05T13:13:28.154" v="1047" actId="20577"/>
        <pc:sldMkLst>
          <pc:docMk/>
          <pc:sldMk cId="4253402532" sldId="283"/>
        </pc:sldMkLst>
        <pc:spChg chg="mod">
          <ac:chgData name="Reiji KOBAYASHI" userId="34112ac1-4c34-4e4b-972a-35b76f02b083" providerId="ADAL" clId="{35A0478E-3F9D-42A4-A0B4-A08B51F07A6C}" dt="2023-05-05T10:55:45.078" v="12"/>
          <ac:spMkLst>
            <pc:docMk/>
            <pc:sldMk cId="4253402532" sldId="283"/>
            <ac:spMk id="2" creationId="{CA1291A6-712C-4082-9DC3-70D0949DB9B7}"/>
          </ac:spMkLst>
        </pc:spChg>
        <pc:spChg chg="mod">
          <ac:chgData name="Reiji KOBAYASHI" userId="34112ac1-4c34-4e4b-972a-35b76f02b083" providerId="ADAL" clId="{35A0478E-3F9D-42A4-A0B4-A08B51F07A6C}" dt="2023-05-05T13:13:28.154" v="1047" actId="20577"/>
          <ac:spMkLst>
            <pc:docMk/>
            <pc:sldMk cId="4253402532" sldId="283"/>
            <ac:spMk id="6" creationId="{5F598FEC-6AD4-4849-AF14-152F878F3C86}"/>
          </ac:spMkLst>
        </pc:spChg>
        <pc:spChg chg="add del mod">
          <ac:chgData name="Reiji KOBAYASHI" userId="34112ac1-4c34-4e4b-972a-35b76f02b083" providerId="ADAL" clId="{35A0478E-3F9D-42A4-A0B4-A08B51F07A6C}" dt="2023-05-05T13:05:03.611" v="944"/>
          <ac:spMkLst>
            <pc:docMk/>
            <pc:sldMk cId="4253402532" sldId="283"/>
            <ac:spMk id="7" creationId="{49C26BBC-E119-424B-8BDB-FA2B8A3B5644}"/>
          </ac:spMkLst>
        </pc:spChg>
        <pc:spChg chg="mod">
          <ac:chgData name="Reiji KOBAYASHI" userId="34112ac1-4c34-4e4b-972a-35b76f02b083" providerId="ADAL" clId="{35A0478E-3F9D-42A4-A0B4-A08B51F07A6C}" dt="2023-05-05T13:11:49.128" v="996" actId="206"/>
          <ac:spMkLst>
            <pc:docMk/>
            <pc:sldMk cId="4253402532" sldId="283"/>
            <ac:spMk id="19" creationId="{66804B03-E150-48AD-9BEE-01E36775797E}"/>
          </ac:spMkLst>
        </pc:spChg>
        <pc:spChg chg="mod">
          <ac:chgData name="Reiji KOBAYASHI" userId="34112ac1-4c34-4e4b-972a-35b76f02b083" providerId="ADAL" clId="{35A0478E-3F9D-42A4-A0B4-A08B51F07A6C}" dt="2023-05-05T13:11:53.760" v="997" actId="1076"/>
          <ac:spMkLst>
            <pc:docMk/>
            <pc:sldMk cId="4253402532" sldId="283"/>
            <ac:spMk id="21" creationId="{7E11E81A-194B-4E07-806A-F56A49DA6F21}"/>
          </ac:spMkLst>
        </pc:spChg>
        <pc:spChg chg="mod">
          <ac:chgData name="Reiji KOBAYASHI" userId="34112ac1-4c34-4e4b-972a-35b76f02b083" providerId="ADAL" clId="{35A0478E-3F9D-42A4-A0B4-A08B51F07A6C}" dt="2023-05-05T13:07:54.152" v="961"/>
          <ac:spMkLst>
            <pc:docMk/>
            <pc:sldMk cId="4253402532" sldId="283"/>
            <ac:spMk id="28" creationId="{B5F610A6-91C3-4AAC-860E-DA46F06E6BF6}"/>
          </ac:spMkLst>
        </pc:spChg>
        <pc:spChg chg="mod">
          <ac:chgData name="Reiji KOBAYASHI" userId="34112ac1-4c34-4e4b-972a-35b76f02b083" providerId="ADAL" clId="{35A0478E-3F9D-42A4-A0B4-A08B51F07A6C}" dt="2023-05-05T13:12:25.893" v="1029" actId="14100"/>
          <ac:spMkLst>
            <pc:docMk/>
            <pc:sldMk cId="4253402532" sldId="283"/>
            <ac:spMk id="38" creationId="{0CD35D21-C3ED-4B8B-AE3A-57932DD3B3D6}"/>
          </ac:spMkLst>
        </pc:spChg>
        <pc:spChg chg="mod">
          <ac:chgData name="Reiji KOBAYASHI" userId="34112ac1-4c34-4e4b-972a-35b76f02b083" providerId="ADAL" clId="{35A0478E-3F9D-42A4-A0B4-A08B51F07A6C}" dt="2023-05-05T13:08:38.515" v="970" actId="20577"/>
          <ac:spMkLst>
            <pc:docMk/>
            <pc:sldMk cId="4253402532" sldId="283"/>
            <ac:spMk id="39" creationId="{6652D95C-E0A2-471B-9A2A-E878A55B8C57}"/>
          </ac:spMkLst>
        </pc:spChg>
        <pc:spChg chg="mod">
          <ac:chgData name="Reiji KOBAYASHI" userId="34112ac1-4c34-4e4b-972a-35b76f02b083" providerId="ADAL" clId="{35A0478E-3F9D-42A4-A0B4-A08B51F07A6C}" dt="2023-05-05T13:12:43.018" v="1040" actId="14100"/>
          <ac:spMkLst>
            <pc:docMk/>
            <pc:sldMk cId="4253402532" sldId="283"/>
            <ac:spMk id="41" creationId="{6BED92F8-27C8-4A4A-AA55-E066A4097E46}"/>
          </ac:spMkLst>
        </pc:spChg>
        <pc:spChg chg="mod">
          <ac:chgData name="Reiji KOBAYASHI" userId="34112ac1-4c34-4e4b-972a-35b76f02b083" providerId="ADAL" clId="{35A0478E-3F9D-42A4-A0B4-A08B51F07A6C}" dt="2023-05-05T13:08:41.824" v="971" actId="20577"/>
          <ac:spMkLst>
            <pc:docMk/>
            <pc:sldMk cId="4253402532" sldId="283"/>
            <ac:spMk id="61" creationId="{ACE904B3-E49A-41F0-8BB9-E8255591585E}"/>
          </ac:spMkLst>
        </pc:spChg>
        <pc:picChg chg="mod">
          <ac:chgData name="Reiji KOBAYASHI" userId="34112ac1-4c34-4e4b-972a-35b76f02b083" providerId="ADAL" clId="{35A0478E-3F9D-42A4-A0B4-A08B51F07A6C}" dt="2023-05-05T13:04:21.792" v="919" actId="14826"/>
          <ac:picMkLst>
            <pc:docMk/>
            <pc:sldMk cId="4253402532" sldId="283"/>
            <ac:picMk id="10" creationId="{E40005B8-F490-4AE7-971F-C9A4F8658157}"/>
          </ac:picMkLst>
        </pc:picChg>
        <pc:cxnChg chg="mod">
          <ac:chgData name="Reiji KOBAYASHI" userId="34112ac1-4c34-4e4b-972a-35b76f02b083" providerId="ADAL" clId="{35A0478E-3F9D-42A4-A0B4-A08B51F07A6C}" dt="2023-05-05T13:09:37.265" v="984" actId="688"/>
          <ac:cxnSpMkLst>
            <pc:docMk/>
            <pc:sldMk cId="4253402532" sldId="283"/>
            <ac:cxnSpMk id="14" creationId="{FD495AC2-7A7B-425A-BC84-A538457DC7FC}"/>
          </ac:cxnSpMkLst>
        </pc:cxnChg>
        <pc:cxnChg chg="mod">
          <ac:chgData name="Reiji KOBAYASHI" userId="34112ac1-4c34-4e4b-972a-35b76f02b083" providerId="ADAL" clId="{35A0478E-3F9D-42A4-A0B4-A08B51F07A6C}" dt="2023-05-05T13:12:37.120" v="1039" actId="1038"/>
          <ac:cxnSpMkLst>
            <pc:docMk/>
            <pc:sldMk cId="4253402532" sldId="283"/>
            <ac:cxnSpMk id="34" creationId="{4C6F3868-BA5A-4F57-9601-482BAAFBABA5}"/>
          </ac:cxnSpMkLst>
        </pc:cxnChg>
        <pc:cxnChg chg="mod">
          <ac:chgData name="Reiji KOBAYASHI" userId="34112ac1-4c34-4e4b-972a-35b76f02b083" providerId="ADAL" clId="{35A0478E-3F9D-42A4-A0B4-A08B51F07A6C}" dt="2023-05-05T13:12:21.447" v="1028" actId="1038"/>
          <ac:cxnSpMkLst>
            <pc:docMk/>
            <pc:sldMk cId="4253402532" sldId="283"/>
            <ac:cxnSpMk id="35" creationId="{1A9E3C68-5AA1-4899-8BAF-0F6AB6D9B471}"/>
          </ac:cxnSpMkLst>
        </pc:cxnChg>
        <pc:cxnChg chg="mod">
          <ac:chgData name="Reiji KOBAYASHI" userId="34112ac1-4c34-4e4b-972a-35b76f02b083" providerId="ADAL" clId="{35A0478E-3F9D-42A4-A0B4-A08B51F07A6C}" dt="2023-05-05T13:11:49.128" v="996" actId="20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35A0478E-3F9D-42A4-A0B4-A08B51F07A6C}" dt="2023-05-05T12:38:36.599" v="561"/>
        <pc:sldMkLst>
          <pc:docMk/>
          <pc:sldMk cId="1912400941" sldId="288"/>
        </pc:sldMkLst>
        <pc:spChg chg="mod ord">
          <ac:chgData name="Reiji KOBAYASHI" userId="34112ac1-4c34-4e4b-972a-35b76f02b083" providerId="ADAL" clId="{35A0478E-3F9D-42A4-A0B4-A08B51F07A6C}" dt="2023-05-05T11:24:31.430" v="172" actId="700"/>
          <ac:spMkLst>
            <pc:docMk/>
            <pc:sldMk cId="1912400941" sldId="288"/>
            <ac:spMk id="2" creationId="{D510C2A5-2D92-4935-86F7-261740E39F25}"/>
          </ac:spMkLst>
        </pc:spChg>
        <pc:spChg chg="add del mod ord">
          <ac:chgData name="Reiji KOBAYASHI" userId="34112ac1-4c34-4e4b-972a-35b76f02b083" providerId="ADAL" clId="{35A0478E-3F9D-42A4-A0B4-A08B51F07A6C}" dt="2023-05-05T11:24:07.325" v="170" actId="700"/>
          <ac:spMkLst>
            <pc:docMk/>
            <pc:sldMk cId="1912400941" sldId="288"/>
            <ac:spMk id="4" creationId="{2F4390B6-0770-1D07-2D9F-411733F662FC}"/>
          </ac:spMkLst>
        </pc:spChg>
        <pc:spChg chg="add del mod ord">
          <ac:chgData name="Reiji KOBAYASHI" userId="34112ac1-4c34-4e4b-972a-35b76f02b083" providerId="ADAL" clId="{35A0478E-3F9D-42A4-A0B4-A08B51F07A6C}" dt="2023-05-05T11:24:40.827" v="175"/>
          <ac:spMkLst>
            <pc:docMk/>
            <pc:sldMk cId="1912400941" sldId="288"/>
            <ac:spMk id="6" creationId="{A8D102CE-0B25-950E-2703-D5EF6E86CD81}"/>
          </ac:spMkLst>
        </pc:spChg>
        <pc:spChg chg="mod ord">
          <ac:chgData name="Reiji KOBAYASHI" userId="34112ac1-4c34-4e4b-972a-35b76f02b083" providerId="ADAL" clId="{35A0478E-3F9D-42A4-A0B4-A08B51F07A6C}" dt="2023-05-05T11:26:10.379" v="249" actId="14100"/>
          <ac:spMkLst>
            <pc:docMk/>
            <pc:sldMk cId="1912400941" sldId="288"/>
            <ac:spMk id="9" creationId="{06FCF526-1FC7-4351-9B12-40AB36D29B42}"/>
          </ac:spMkLst>
        </pc:spChg>
        <pc:spChg chg="mod">
          <ac:chgData name="Reiji KOBAYASHI" userId="34112ac1-4c34-4e4b-972a-35b76f02b083" providerId="ADAL" clId="{35A0478E-3F9D-42A4-A0B4-A08B51F07A6C}" dt="2023-05-05T11:25:20.877" v="245" actId="1076"/>
          <ac:spMkLst>
            <pc:docMk/>
            <pc:sldMk cId="1912400941" sldId="288"/>
            <ac:spMk id="15" creationId="{45DBA688-67AE-42CC-956D-EEC867FE170A}"/>
          </ac:spMkLst>
        </pc:spChg>
        <pc:spChg chg="mod">
          <ac:chgData name="Reiji KOBAYASHI" userId="34112ac1-4c34-4e4b-972a-35b76f02b083" providerId="ADAL" clId="{35A0478E-3F9D-42A4-A0B4-A08B51F07A6C}" dt="2023-05-05T11:24:51.982" v="177" actId="1076"/>
          <ac:spMkLst>
            <pc:docMk/>
            <pc:sldMk cId="1912400941" sldId="288"/>
            <ac:spMk id="16" creationId="{9ED92C14-DBB9-4B05-828F-A257864F3363}"/>
          </ac:spMkLst>
        </pc:spChg>
        <pc:spChg chg="mod">
          <ac:chgData name="Reiji KOBAYASHI" userId="34112ac1-4c34-4e4b-972a-35b76f02b083" providerId="ADAL" clId="{35A0478E-3F9D-42A4-A0B4-A08B51F07A6C}" dt="2023-05-05T12:38:36.599" v="561"/>
          <ac:spMkLst>
            <pc:docMk/>
            <pc:sldMk cId="1912400941" sldId="288"/>
            <ac:spMk id="29" creationId="{ABAD6DA9-AB06-4A1E-BA9D-EAF0AE070006}"/>
          </ac:spMkLst>
        </pc:spChg>
        <pc:grpChg chg="add mod">
          <ac:chgData name="Reiji KOBAYASHI" userId="34112ac1-4c34-4e4b-972a-35b76f02b083" providerId="ADAL" clId="{35A0478E-3F9D-42A4-A0B4-A08B51F07A6C}" dt="2023-05-05T12:37:38.719" v="433" actId="1035"/>
          <ac:grpSpMkLst>
            <pc:docMk/>
            <pc:sldMk cId="1912400941" sldId="288"/>
            <ac:grpSpMk id="10" creationId="{2497231D-03F2-A8EF-D3A2-181C5E0B304D}"/>
          </ac:grpSpMkLst>
        </pc:grpChg>
        <pc:picChg chg="del mod">
          <ac:chgData name="Reiji KOBAYASHI" userId="34112ac1-4c34-4e4b-972a-35b76f02b083" providerId="ADAL" clId="{35A0478E-3F9D-42A4-A0B4-A08B51F07A6C}" dt="2023-05-05T11:24:26.923" v="171" actId="21"/>
          <ac:picMkLst>
            <pc:docMk/>
            <pc:sldMk cId="1912400941" sldId="288"/>
            <ac:picMk id="5" creationId="{E59657A6-1F70-4EF5-BDB8-2B64935E03B3}"/>
          </ac:picMkLst>
        </pc:picChg>
        <pc:picChg chg="add mod ord">
          <ac:chgData name="Reiji KOBAYASHI" userId="34112ac1-4c34-4e4b-972a-35b76f02b083" providerId="ADAL" clId="{35A0478E-3F9D-42A4-A0B4-A08B51F07A6C}" dt="2023-05-05T12:37:30.167" v="423" actId="1036"/>
          <ac:picMkLst>
            <pc:docMk/>
            <pc:sldMk cId="1912400941" sldId="288"/>
            <ac:picMk id="7" creationId="{D31F6C1E-CDF6-65AF-5A3C-4F6D2AAED36D}"/>
          </ac:picMkLst>
        </pc:picChg>
        <pc:cxnChg chg="mod">
          <ac:chgData name="Reiji KOBAYASHI" userId="34112ac1-4c34-4e4b-972a-35b76f02b083" providerId="ADAL" clId="{35A0478E-3F9D-42A4-A0B4-A08B51F07A6C}" dt="2023-05-05T12:37:16.439" v="418"/>
          <ac:cxnSpMkLst>
            <pc:docMk/>
            <pc:sldMk cId="1912400941" sldId="288"/>
            <ac:cxnSpMk id="11" creationId="{FE7C02C4-A667-B44A-AFB0-067AEEF2ABD2}"/>
          </ac:cxnSpMkLst>
        </pc:cxnChg>
        <pc:cxnChg chg="mod">
          <ac:chgData name="Reiji KOBAYASHI" userId="34112ac1-4c34-4e4b-972a-35b76f02b083" providerId="ADAL" clId="{35A0478E-3F9D-42A4-A0B4-A08B51F07A6C}" dt="2023-05-05T12:37:16.439" v="418"/>
          <ac:cxnSpMkLst>
            <pc:docMk/>
            <pc:sldMk cId="1912400941" sldId="288"/>
            <ac:cxnSpMk id="12" creationId="{E0624EC2-B6B8-0D38-8245-6555F603AF47}"/>
          </ac:cxnSpMkLst>
        </pc:cxnChg>
        <pc:cxnChg chg="mod">
          <ac:chgData name="Reiji KOBAYASHI" userId="34112ac1-4c34-4e4b-972a-35b76f02b083" providerId="ADAL" clId="{35A0478E-3F9D-42A4-A0B4-A08B51F07A6C}" dt="2023-05-05T11:25:25.658" v="246" actId="14100"/>
          <ac:cxnSpMkLst>
            <pc:docMk/>
            <pc:sldMk cId="1912400941" sldId="288"/>
            <ac:cxnSpMk id="24" creationId="{2E7504B1-46F8-47FD-AE00-C28B380F6AA6}"/>
          </ac:cxnSpMkLst>
        </pc:cxnChg>
      </pc:sldChg>
      <pc:sldChg chg="modSp mod">
        <pc:chgData name="Reiji KOBAYASHI" userId="34112ac1-4c34-4e4b-972a-35b76f02b083" providerId="ADAL" clId="{35A0478E-3F9D-42A4-A0B4-A08B51F07A6C}" dt="2023-05-05T12:32:46.945" v="288" actId="6549"/>
        <pc:sldMkLst>
          <pc:docMk/>
          <pc:sldMk cId="1255591680" sldId="289"/>
        </pc:sldMkLst>
        <pc:spChg chg="mod">
          <ac:chgData name="Reiji KOBAYASHI" userId="34112ac1-4c34-4e4b-972a-35b76f02b083" providerId="ADAL" clId="{35A0478E-3F9D-42A4-A0B4-A08B51F07A6C}" dt="2023-05-05T10:55:45.078" v="12"/>
          <ac:spMkLst>
            <pc:docMk/>
            <pc:sldMk cId="1255591680" sldId="289"/>
            <ac:spMk id="2" creationId="{4877E61F-F12A-4732-BD49-C0ABDA654B6D}"/>
          </ac:spMkLst>
        </pc:spChg>
        <pc:spChg chg="mod">
          <ac:chgData name="Reiji KOBAYASHI" userId="34112ac1-4c34-4e4b-972a-35b76f02b083" providerId="ADAL" clId="{35A0478E-3F9D-42A4-A0B4-A08B51F07A6C}" dt="2023-05-05T12:31:58.957" v="257" actId="20577"/>
          <ac:spMkLst>
            <pc:docMk/>
            <pc:sldMk cId="1255591680" sldId="289"/>
            <ac:spMk id="10" creationId="{58CC2627-E4C3-4F35-93C0-28472298117C}"/>
          </ac:spMkLst>
        </pc:spChg>
        <pc:spChg chg="mod">
          <ac:chgData name="Reiji KOBAYASHI" userId="34112ac1-4c34-4e4b-972a-35b76f02b083" providerId="ADAL" clId="{35A0478E-3F9D-42A4-A0B4-A08B51F07A6C}" dt="2023-05-05T12:32:46.945" v="288" actId="6549"/>
          <ac:spMkLst>
            <pc:docMk/>
            <pc:sldMk cId="1255591680" sldId="289"/>
            <ac:spMk id="11" creationId="{00975401-EE60-C322-36FE-854E5A66A2F9}"/>
          </ac:spMkLst>
        </pc:spChg>
        <pc:picChg chg="mod">
          <ac:chgData name="Reiji KOBAYASHI" userId="34112ac1-4c34-4e4b-972a-35b76f02b083" providerId="ADAL" clId="{35A0478E-3F9D-42A4-A0B4-A08B51F07A6C}" dt="2023-05-05T12:31:47.701" v="254" actId="14100"/>
          <ac:picMkLst>
            <pc:docMk/>
            <pc:sldMk cId="1255591680" sldId="289"/>
            <ac:picMk id="4" creationId="{F40687F5-AAD2-424C-B635-4F27A20E577F}"/>
          </ac:picMkLst>
        </pc:picChg>
        <pc:picChg chg="mod">
          <ac:chgData name="Reiji KOBAYASHI" userId="34112ac1-4c34-4e4b-972a-35b76f02b083" providerId="ADAL" clId="{35A0478E-3F9D-42A4-A0B4-A08B51F07A6C}" dt="2023-05-05T12:30:38.200" v="250" actId="14826"/>
          <ac:picMkLst>
            <pc:docMk/>
            <pc:sldMk cId="1255591680" sldId="289"/>
            <ac:picMk id="7" creationId="{54B6124A-6051-4E4A-ADE5-162D5073F22B}"/>
          </ac:picMkLst>
        </pc:picChg>
      </pc:sldChg>
      <pc:sldChg chg="modSp">
        <pc:chgData name="Reiji KOBAYASHI" userId="34112ac1-4c34-4e4b-972a-35b76f02b083" providerId="ADAL" clId="{35A0478E-3F9D-42A4-A0B4-A08B51F07A6C}" dt="2023-05-05T10:55:45.078" v="12"/>
        <pc:sldMkLst>
          <pc:docMk/>
          <pc:sldMk cId="3453942406" sldId="292"/>
        </pc:sldMkLst>
        <pc:spChg chg="mod">
          <ac:chgData name="Reiji KOBAYASHI" userId="34112ac1-4c34-4e4b-972a-35b76f02b083" providerId="ADAL" clId="{35A0478E-3F9D-42A4-A0B4-A08B51F07A6C}" dt="2023-05-05T10:55:45.078" v="12"/>
          <ac:spMkLst>
            <pc:docMk/>
            <pc:sldMk cId="3453942406" sldId="292"/>
            <ac:spMk id="2" creationId="{511F6D51-D86E-45FE-AC95-B960BC44D96F}"/>
          </ac:spMkLst>
        </pc:spChg>
        <pc:spChg chg="mod">
          <ac:chgData name="Reiji KOBAYASHI" userId="34112ac1-4c34-4e4b-972a-35b76f02b083" providerId="ADAL" clId="{35A0478E-3F9D-42A4-A0B4-A08B51F07A6C}" dt="2023-05-05T10:55:13.688" v="8"/>
          <ac:spMkLst>
            <pc:docMk/>
            <pc:sldMk cId="3453942406" sldId="292"/>
            <ac:spMk id="12" creationId="{47E35C91-1A9F-4E68-857A-45C8BD96229B}"/>
          </ac:spMkLst>
        </pc:spChg>
      </pc:sldChg>
      <pc:sldChg chg="addSp delSp modSp mod chgLayout">
        <pc:chgData name="Reiji KOBAYASHI" userId="34112ac1-4c34-4e4b-972a-35b76f02b083" providerId="ADAL" clId="{35A0478E-3F9D-42A4-A0B4-A08B51F07A6C}" dt="2023-05-05T12:44:42.847" v="779" actId="1036"/>
        <pc:sldMkLst>
          <pc:docMk/>
          <pc:sldMk cId="3398404463" sldId="294"/>
        </pc:sldMkLst>
        <pc:spChg chg="mod ord">
          <ac:chgData name="Reiji KOBAYASHI" userId="34112ac1-4c34-4e4b-972a-35b76f02b083" providerId="ADAL" clId="{35A0478E-3F9D-42A4-A0B4-A08B51F07A6C}" dt="2023-05-05T12:41:29.021" v="578" actId="700"/>
          <ac:spMkLst>
            <pc:docMk/>
            <pc:sldMk cId="3398404463" sldId="294"/>
            <ac:spMk id="2" creationId="{54751A0D-A5A9-4B22-8B04-CC1ECBFBF903}"/>
          </ac:spMkLst>
        </pc:spChg>
        <pc:spChg chg="mod">
          <ac:chgData name="Reiji KOBAYASHI" userId="34112ac1-4c34-4e4b-972a-35b76f02b083" providerId="ADAL" clId="{35A0478E-3F9D-42A4-A0B4-A08B51F07A6C}" dt="2023-05-05T12:44:18.029" v="746" actId="1076"/>
          <ac:spMkLst>
            <pc:docMk/>
            <pc:sldMk cId="3398404463" sldId="294"/>
            <ac:spMk id="3" creationId="{987C71CF-66E8-685C-4DC6-93A17D02B78B}"/>
          </ac:spMkLst>
        </pc:spChg>
        <pc:spChg chg="mod ord">
          <ac:chgData name="Reiji KOBAYASHI" userId="34112ac1-4c34-4e4b-972a-35b76f02b083" providerId="ADAL" clId="{35A0478E-3F9D-42A4-A0B4-A08B51F07A6C}" dt="2023-05-05T12:41:29.021" v="578" actId="700"/>
          <ac:spMkLst>
            <pc:docMk/>
            <pc:sldMk cId="3398404463" sldId="294"/>
            <ac:spMk id="5" creationId="{8461F0C3-321C-4C20-8554-3D29998217D6}"/>
          </ac:spMkLst>
        </pc:spChg>
        <pc:spChg chg="del">
          <ac:chgData name="Reiji KOBAYASHI" userId="34112ac1-4c34-4e4b-972a-35b76f02b083" providerId="ADAL" clId="{35A0478E-3F9D-42A4-A0B4-A08B51F07A6C}" dt="2023-05-05T12:40:28.014" v="570" actId="478"/>
          <ac:spMkLst>
            <pc:docMk/>
            <pc:sldMk cId="3398404463" sldId="294"/>
            <ac:spMk id="7" creationId="{63415B0F-03B4-45AF-82A1-1DA5DB289F3B}"/>
          </ac:spMkLst>
        </pc:spChg>
        <pc:spChg chg="del mod">
          <ac:chgData name="Reiji KOBAYASHI" userId="34112ac1-4c34-4e4b-972a-35b76f02b083" providerId="ADAL" clId="{35A0478E-3F9D-42A4-A0B4-A08B51F07A6C}" dt="2023-05-05T12:41:06.410" v="574" actId="21"/>
          <ac:spMkLst>
            <pc:docMk/>
            <pc:sldMk cId="3398404463" sldId="294"/>
            <ac:spMk id="9" creationId="{D0FAC0B3-D6B3-A958-6ACB-0CB983EB8E31}"/>
          </ac:spMkLst>
        </pc:spChg>
        <pc:spChg chg="del">
          <ac:chgData name="Reiji KOBAYASHI" userId="34112ac1-4c34-4e4b-972a-35b76f02b083" providerId="ADAL" clId="{35A0478E-3F9D-42A4-A0B4-A08B51F07A6C}" dt="2023-05-05T12:44:37.789" v="747" actId="478"/>
          <ac:spMkLst>
            <pc:docMk/>
            <pc:sldMk cId="3398404463" sldId="294"/>
            <ac:spMk id="12" creationId="{5ED95642-B500-40E5-8645-54029D892CB3}"/>
          </ac:spMkLst>
        </pc:spChg>
        <pc:spChg chg="add mod">
          <ac:chgData name="Reiji KOBAYASHI" userId="34112ac1-4c34-4e4b-972a-35b76f02b083" providerId="ADAL" clId="{35A0478E-3F9D-42A4-A0B4-A08B51F07A6C}" dt="2023-05-05T12:44:42.847" v="779" actId="1036"/>
          <ac:spMkLst>
            <pc:docMk/>
            <pc:sldMk cId="3398404463" sldId="294"/>
            <ac:spMk id="13" creationId="{3225B461-33DC-705C-9631-9062B6D2D368}"/>
          </ac:spMkLst>
        </pc:spChg>
        <pc:spChg chg="mod">
          <ac:chgData name="Reiji KOBAYASHI" userId="34112ac1-4c34-4e4b-972a-35b76f02b083" providerId="ADAL" clId="{35A0478E-3F9D-42A4-A0B4-A08B51F07A6C}" dt="2023-05-05T12:43:41.013" v="732" actId="1037"/>
          <ac:spMkLst>
            <pc:docMk/>
            <pc:sldMk cId="3398404463" sldId="294"/>
            <ac:spMk id="14" creationId="{6A4BEF5E-FC7B-2EE5-3418-ADB3B5F87EBA}"/>
          </ac:spMkLst>
        </pc:spChg>
        <pc:spChg chg="del">
          <ac:chgData name="Reiji KOBAYASHI" userId="34112ac1-4c34-4e4b-972a-35b76f02b083" providerId="ADAL" clId="{35A0478E-3F9D-42A4-A0B4-A08B51F07A6C}" dt="2023-05-05T12:42:33.243" v="671" actId="478"/>
          <ac:spMkLst>
            <pc:docMk/>
            <pc:sldMk cId="3398404463" sldId="294"/>
            <ac:spMk id="15" creationId="{D4511BFF-0AEE-D84E-5DFF-F8D509FAB829}"/>
          </ac:spMkLst>
        </pc:spChg>
        <pc:picChg chg="mod">
          <ac:chgData name="Reiji KOBAYASHI" userId="34112ac1-4c34-4e4b-972a-35b76f02b083" providerId="ADAL" clId="{35A0478E-3F9D-42A4-A0B4-A08B51F07A6C}" dt="2023-05-05T12:43:41.013" v="732" actId="1037"/>
          <ac:picMkLst>
            <pc:docMk/>
            <pc:sldMk cId="3398404463" sldId="294"/>
            <ac:picMk id="4" creationId="{8DE1EF64-D49E-4688-817D-87EB4D775562}"/>
          </ac:picMkLst>
        </pc:picChg>
        <pc:picChg chg="add mod">
          <ac:chgData name="Reiji KOBAYASHI" userId="34112ac1-4c34-4e4b-972a-35b76f02b083" providerId="ADAL" clId="{35A0478E-3F9D-42A4-A0B4-A08B51F07A6C}" dt="2023-05-05T12:44:02.496" v="742" actId="1076"/>
          <ac:picMkLst>
            <pc:docMk/>
            <pc:sldMk cId="3398404463" sldId="294"/>
            <ac:picMk id="11" creationId="{BC238F25-420E-D4FC-0681-FF05395D821D}"/>
          </ac:picMkLst>
        </pc:picChg>
        <pc:cxnChg chg="del">
          <ac:chgData name="Reiji KOBAYASHI" userId="34112ac1-4c34-4e4b-972a-35b76f02b083" providerId="ADAL" clId="{35A0478E-3F9D-42A4-A0B4-A08B51F07A6C}" dt="2023-05-05T12:40:34.305" v="571" actId="478"/>
          <ac:cxnSpMkLst>
            <pc:docMk/>
            <pc:sldMk cId="3398404463" sldId="294"/>
            <ac:cxnSpMk id="10" creationId="{0561DD24-775C-FD8F-6CE5-E55657BD3BA8}"/>
          </ac:cxnSpMkLst>
        </pc:cxnChg>
      </pc:sldChg>
      <pc:sldChg chg="addSp delSp modSp mod delAnim modAnim">
        <pc:chgData name="Reiji KOBAYASHI" userId="34112ac1-4c34-4e4b-972a-35b76f02b083" providerId="ADAL" clId="{35A0478E-3F9D-42A4-A0B4-A08B51F07A6C}" dt="2023-05-05T13:19:58.241" v="1156" actId="20577"/>
        <pc:sldMkLst>
          <pc:docMk/>
          <pc:sldMk cId="4194968346" sldId="297"/>
        </pc:sldMkLst>
        <pc:spChg chg="mod">
          <ac:chgData name="Reiji KOBAYASHI" userId="34112ac1-4c34-4e4b-972a-35b76f02b083" providerId="ADAL" clId="{35A0478E-3F9D-42A4-A0B4-A08B51F07A6C}" dt="2023-05-05T10:55:45.078" v="12"/>
          <ac:spMkLst>
            <pc:docMk/>
            <pc:sldMk cId="4194968346" sldId="297"/>
            <ac:spMk id="2" creationId="{315F6277-7BA0-4D73-936F-9F51AE84ADB8}"/>
          </ac:spMkLst>
        </pc:spChg>
        <pc:spChg chg="mod">
          <ac:chgData name="Reiji KOBAYASHI" userId="34112ac1-4c34-4e4b-972a-35b76f02b083" providerId="ADAL" clId="{35A0478E-3F9D-42A4-A0B4-A08B51F07A6C}" dt="2023-05-05T13:19:58.241" v="1156" actId="20577"/>
          <ac:spMkLst>
            <pc:docMk/>
            <pc:sldMk cId="4194968346" sldId="297"/>
            <ac:spMk id="7" creationId="{F0925A4F-7DC5-4DA5-A708-97A6559450F1}"/>
          </ac:spMkLst>
        </pc:spChg>
        <pc:spChg chg="mod">
          <ac:chgData name="Reiji KOBAYASHI" userId="34112ac1-4c34-4e4b-972a-35b76f02b083" providerId="ADAL" clId="{35A0478E-3F9D-42A4-A0B4-A08B51F07A6C}" dt="2023-05-05T13:19:29.280" v="1153" actId="14100"/>
          <ac:spMkLst>
            <pc:docMk/>
            <pc:sldMk cId="4194968346" sldId="297"/>
            <ac:spMk id="11" creationId="{B6ED47A4-4CF7-4674-A1E4-4951B488EE53}"/>
          </ac:spMkLst>
        </pc:spChg>
        <pc:picChg chg="del">
          <ac:chgData name="Reiji KOBAYASHI" userId="34112ac1-4c34-4e4b-972a-35b76f02b083" providerId="ADAL" clId="{35A0478E-3F9D-42A4-A0B4-A08B51F07A6C}" dt="2023-05-05T13:18:30.665" v="1116" actId="478"/>
          <ac:picMkLst>
            <pc:docMk/>
            <pc:sldMk cId="4194968346" sldId="297"/>
            <ac:picMk id="3" creationId="{B9150530-1334-8B73-4C80-3D8D903692EC}"/>
          </ac:picMkLst>
        </pc:picChg>
        <pc:picChg chg="add mod ord">
          <ac:chgData name="Reiji KOBAYASHI" userId="34112ac1-4c34-4e4b-972a-35b76f02b083" providerId="ADAL" clId="{35A0478E-3F9D-42A4-A0B4-A08B51F07A6C}" dt="2023-05-05T13:19:26.321" v="1152" actId="1076"/>
          <ac:picMkLst>
            <pc:docMk/>
            <pc:sldMk cId="4194968346" sldId="297"/>
            <ac:picMk id="4" creationId="{48355AEB-379D-AD06-D014-06BAEAD9D79E}"/>
          </ac:picMkLst>
        </pc:picChg>
        <pc:picChg chg="mod">
          <ac:chgData name="Reiji KOBAYASHI" userId="34112ac1-4c34-4e4b-972a-35b76f02b083" providerId="ADAL" clId="{35A0478E-3F9D-42A4-A0B4-A08B51F07A6C}" dt="2023-05-05T13:15:58.255" v="1114" actId="14826"/>
          <ac:picMkLst>
            <pc:docMk/>
            <pc:sldMk cId="4194968346" sldId="297"/>
            <ac:picMk id="9" creationId="{00DE3D6F-E140-4030-A763-73DE1C1FFC50}"/>
          </ac:picMkLst>
        </pc:picChg>
      </pc:sldChg>
      <pc:sldChg chg="addSp delSp modSp mod">
        <pc:chgData name="Reiji KOBAYASHI" userId="34112ac1-4c34-4e4b-972a-35b76f02b083" providerId="ADAL" clId="{35A0478E-3F9D-42A4-A0B4-A08B51F07A6C}" dt="2023-05-05T13:07:11.682" v="960" actId="478"/>
        <pc:sldMkLst>
          <pc:docMk/>
          <pc:sldMk cId="1859156216" sldId="299"/>
        </pc:sldMkLst>
        <pc:spChg chg="mod">
          <ac:chgData name="Reiji KOBAYASHI" userId="34112ac1-4c34-4e4b-972a-35b76f02b083" providerId="ADAL" clId="{35A0478E-3F9D-42A4-A0B4-A08B51F07A6C}" dt="2023-05-05T10:55:45.078" v="12"/>
          <ac:spMkLst>
            <pc:docMk/>
            <pc:sldMk cId="1859156216" sldId="299"/>
            <ac:spMk id="2" creationId="{CB4874CE-90D3-44EC-AA1D-F9EEC044F3FB}"/>
          </ac:spMkLst>
        </pc:spChg>
        <pc:spChg chg="add mod">
          <ac:chgData name="Reiji KOBAYASHI" userId="34112ac1-4c34-4e4b-972a-35b76f02b083" providerId="ADAL" clId="{35A0478E-3F9D-42A4-A0B4-A08B51F07A6C}" dt="2023-05-05T13:06:55.053" v="958" actId="1076"/>
          <ac:spMkLst>
            <pc:docMk/>
            <pc:sldMk cId="1859156216" sldId="299"/>
            <ac:spMk id="3" creationId="{0F68E957-B10B-3A40-0D8D-884B111E7869}"/>
          </ac:spMkLst>
        </pc:spChg>
        <pc:spChg chg="del">
          <ac:chgData name="Reiji KOBAYASHI" userId="34112ac1-4c34-4e4b-972a-35b76f02b083" providerId="ADAL" clId="{35A0478E-3F9D-42A4-A0B4-A08B51F07A6C}" dt="2023-05-05T13:06:46.819" v="957" actId="478"/>
          <ac:spMkLst>
            <pc:docMk/>
            <pc:sldMk cId="1859156216" sldId="299"/>
            <ac:spMk id="7" creationId="{8EA452F4-34C8-4E77-B9B9-BAB59946309F}"/>
          </ac:spMkLst>
        </pc:spChg>
        <pc:spChg chg="mod">
          <ac:chgData name="Reiji KOBAYASHI" userId="34112ac1-4c34-4e4b-972a-35b76f02b083" providerId="ADAL" clId="{35A0478E-3F9D-42A4-A0B4-A08B51F07A6C}" dt="2023-05-05T13:07:03.199" v="959" actId="14100"/>
          <ac:spMkLst>
            <pc:docMk/>
            <pc:sldMk cId="1859156216" sldId="299"/>
            <ac:spMk id="11" creationId="{0F51FACE-86A4-4C3F-9E1B-DBD03421777D}"/>
          </ac:spMkLst>
        </pc:spChg>
        <pc:spChg chg="mod">
          <ac:chgData name="Reiji KOBAYASHI" userId="34112ac1-4c34-4e4b-972a-35b76f02b083" providerId="ADAL" clId="{35A0478E-3F9D-42A4-A0B4-A08B51F07A6C}" dt="2023-05-05T13:06:31.061" v="955" actId="20577"/>
          <ac:spMkLst>
            <pc:docMk/>
            <pc:sldMk cId="1859156216" sldId="299"/>
            <ac:spMk id="12" creationId="{B67158F2-28B2-5893-C9FD-1C8A20EC12A9}"/>
          </ac:spMkLst>
        </pc:spChg>
        <pc:spChg chg="del">
          <ac:chgData name="Reiji KOBAYASHI" userId="34112ac1-4c34-4e4b-972a-35b76f02b083" providerId="ADAL" clId="{35A0478E-3F9D-42A4-A0B4-A08B51F07A6C}" dt="2023-05-05T13:07:11.682" v="960" actId="478"/>
          <ac:spMkLst>
            <pc:docMk/>
            <pc:sldMk cId="1859156216" sldId="299"/>
            <ac:spMk id="14" creationId="{771EACD8-E49D-9FD6-B4A0-236438237101}"/>
          </ac:spMkLst>
        </pc:spChg>
        <pc:picChg chg="mod">
          <ac:chgData name="Reiji KOBAYASHI" userId="34112ac1-4c34-4e4b-972a-35b76f02b083" providerId="ADAL" clId="{35A0478E-3F9D-42A4-A0B4-A08B51F07A6C}" dt="2023-05-05T13:06:20.321" v="948" actId="1076"/>
          <ac:picMkLst>
            <pc:docMk/>
            <pc:sldMk cId="1859156216" sldId="299"/>
            <ac:picMk id="6" creationId="{67A382D1-6A9E-4245-BC89-78679A13409B}"/>
          </ac:picMkLst>
        </pc:picChg>
      </pc:sldChg>
      <pc:sldChg chg="modSp mod">
        <pc:chgData name="Reiji KOBAYASHI" userId="34112ac1-4c34-4e4b-972a-35b76f02b083" providerId="ADAL" clId="{35A0478E-3F9D-42A4-A0B4-A08B51F07A6C}" dt="2023-05-05T13:24:35.301" v="1159" actId="14100"/>
        <pc:sldMkLst>
          <pc:docMk/>
          <pc:sldMk cId="109850714" sldId="303"/>
        </pc:sldMkLst>
        <pc:spChg chg="mod">
          <ac:chgData name="Reiji KOBAYASHI" userId="34112ac1-4c34-4e4b-972a-35b76f02b083" providerId="ADAL" clId="{35A0478E-3F9D-42A4-A0B4-A08B51F07A6C}" dt="2023-05-05T10:55:45.078" v="12"/>
          <ac:spMkLst>
            <pc:docMk/>
            <pc:sldMk cId="109850714" sldId="303"/>
            <ac:spMk id="2" creationId="{BA220203-B69B-49AE-877E-6B40311A7934}"/>
          </ac:spMkLst>
        </pc:spChg>
        <pc:picChg chg="mod">
          <ac:chgData name="Reiji KOBAYASHI" userId="34112ac1-4c34-4e4b-972a-35b76f02b083" providerId="ADAL" clId="{35A0478E-3F9D-42A4-A0B4-A08B51F07A6C}" dt="2023-05-05T13:23:56.972" v="1157" actId="14826"/>
          <ac:picMkLst>
            <pc:docMk/>
            <pc:sldMk cId="109850714" sldId="303"/>
            <ac:picMk id="9" creationId="{F5D595B9-DEC2-44DF-9D06-9A974BA0F033}"/>
          </ac:picMkLst>
        </pc:picChg>
        <pc:cxnChg chg="mod">
          <ac:chgData name="Reiji KOBAYASHI" userId="34112ac1-4c34-4e4b-972a-35b76f02b083" providerId="ADAL" clId="{35A0478E-3F9D-42A4-A0B4-A08B51F07A6C}" dt="2023-05-05T13:24:35.301" v="1159" actId="14100"/>
          <ac:cxnSpMkLst>
            <pc:docMk/>
            <pc:sldMk cId="109850714" sldId="303"/>
            <ac:cxnSpMk id="23" creationId="{E49F578D-8ECD-4E30-860E-250AD99FFFE3}"/>
          </ac:cxnSpMkLst>
        </pc:cxnChg>
      </pc:sldChg>
      <pc:sldChg chg="addSp modSp mod">
        <pc:chgData name="Reiji KOBAYASHI" userId="34112ac1-4c34-4e4b-972a-35b76f02b083" providerId="ADAL" clId="{35A0478E-3F9D-42A4-A0B4-A08B51F07A6C}" dt="2023-05-05T12:41:13.131" v="577" actId="1076"/>
        <pc:sldMkLst>
          <pc:docMk/>
          <pc:sldMk cId="822090709" sldId="304"/>
        </pc:sldMkLst>
        <pc:spChg chg="mod">
          <ac:chgData name="Reiji KOBAYASHI" userId="34112ac1-4c34-4e4b-972a-35b76f02b083" providerId="ADAL" clId="{35A0478E-3F9D-42A4-A0B4-A08B51F07A6C}" dt="2023-05-05T10:55:45.078" v="12"/>
          <ac:spMkLst>
            <pc:docMk/>
            <pc:sldMk cId="822090709" sldId="304"/>
            <ac:spMk id="2" creationId="{86D84E4D-0C9E-4209-A816-F70D21F6EDA6}"/>
          </ac:spMkLst>
        </pc:spChg>
        <pc:spChg chg="add mod">
          <ac:chgData name="Reiji KOBAYASHI" userId="34112ac1-4c34-4e4b-972a-35b76f02b083" providerId="ADAL" clId="{35A0478E-3F9D-42A4-A0B4-A08B51F07A6C}" dt="2023-05-05T12:34:20.102" v="304"/>
          <ac:spMkLst>
            <pc:docMk/>
            <pc:sldMk cId="822090709" sldId="304"/>
            <ac:spMk id="3" creationId="{13CFBE17-CCA4-7F00-CBC2-C549FE6556AC}"/>
          </ac:spMkLst>
        </pc:spChg>
        <pc:spChg chg="add mod">
          <ac:chgData name="Reiji KOBAYASHI" userId="34112ac1-4c34-4e4b-972a-35b76f02b083" providerId="ADAL" clId="{35A0478E-3F9D-42A4-A0B4-A08B51F07A6C}" dt="2023-05-05T12:41:13.131" v="577" actId="1076"/>
          <ac:spMkLst>
            <pc:docMk/>
            <pc:sldMk cId="822090709" sldId="304"/>
            <ac:spMk id="16" creationId="{5B58E4BC-F15F-59FA-8F1C-D1F1DF7DFA19}"/>
          </ac:spMkLst>
        </pc:spChg>
        <pc:spChg chg="mod">
          <ac:chgData name="Reiji KOBAYASHI" userId="34112ac1-4c34-4e4b-972a-35b76f02b083" providerId="ADAL" clId="{35A0478E-3F9D-42A4-A0B4-A08B51F07A6C}" dt="2023-05-05T12:34:36.287" v="308" actId="20577"/>
          <ac:spMkLst>
            <pc:docMk/>
            <pc:sldMk cId="822090709" sldId="304"/>
            <ac:spMk id="27" creationId="{79EF334A-9404-4D6B-91AC-28C41409C09C}"/>
          </ac:spMkLst>
        </pc:spChg>
        <pc:grpChg chg="add mod">
          <ac:chgData name="Reiji KOBAYASHI" userId="34112ac1-4c34-4e4b-972a-35b76f02b083" providerId="ADAL" clId="{35A0478E-3F9D-42A4-A0B4-A08B51F07A6C}" dt="2023-05-05T12:36:11.597" v="404" actId="1037"/>
          <ac:grpSpMkLst>
            <pc:docMk/>
            <pc:sldMk cId="822090709" sldId="304"/>
            <ac:grpSpMk id="6" creationId="{2E9E7C2D-7FFF-C695-7346-668583208097}"/>
          </ac:grpSpMkLst>
        </pc:grpChg>
        <pc:grpChg chg="mod">
          <ac:chgData name="Reiji KOBAYASHI" userId="34112ac1-4c34-4e4b-972a-35b76f02b083" providerId="ADAL" clId="{35A0478E-3F9D-42A4-A0B4-A08B51F07A6C}" dt="2023-05-05T12:36:17.129" v="410" actId="1038"/>
          <ac:grpSpMkLst>
            <pc:docMk/>
            <pc:sldMk cId="822090709" sldId="304"/>
            <ac:grpSpMk id="14" creationId="{D7073445-3200-4FF3-863F-5B4E2ACE9703}"/>
          </ac:grpSpMkLst>
        </pc:grpChg>
        <pc:cxnChg chg="mod">
          <ac:chgData name="Reiji KOBAYASHI" userId="34112ac1-4c34-4e4b-972a-35b76f02b083" providerId="ADAL" clId="{35A0478E-3F9D-42A4-A0B4-A08B51F07A6C}" dt="2023-05-05T12:34:43.502" v="309"/>
          <ac:cxnSpMkLst>
            <pc:docMk/>
            <pc:sldMk cId="822090709" sldId="304"/>
            <ac:cxnSpMk id="7" creationId="{1E924DCE-424D-3964-9B86-98E51D0C8512}"/>
          </ac:cxnSpMkLst>
        </pc:cxnChg>
        <pc:cxnChg chg="mod">
          <ac:chgData name="Reiji KOBAYASHI" userId="34112ac1-4c34-4e4b-972a-35b76f02b083" providerId="ADAL" clId="{35A0478E-3F9D-42A4-A0B4-A08B51F07A6C}" dt="2023-05-05T12:34:43.502" v="309"/>
          <ac:cxnSpMkLst>
            <pc:docMk/>
            <pc:sldMk cId="822090709" sldId="304"/>
            <ac:cxnSpMk id="8" creationId="{5688EBC8-B2D0-42B8-E891-DC84AAF68238}"/>
          </ac:cxnSpMkLst>
        </pc:cxnChg>
        <pc:cxnChg chg="add mod">
          <ac:chgData name="Reiji KOBAYASHI" userId="34112ac1-4c34-4e4b-972a-35b76f02b083" providerId="ADAL" clId="{35A0478E-3F9D-42A4-A0B4-A08B51F07A6C}" dt="2023-05-05T12:36:33.969" v="414" actId="14100"/>
          <ac:cxnSpMkLst>
            <pc:docMk/>
            <pc:sldMk cId="822090709" sldId="304"/>
            <ac:cxnSpMk id="10" creationId="{18B93310-538C-A09F-C8BF-C0E7E8C90407}"/>
          </ac:cxnSpMkLst>
        </pc:cxnChg>
        <pc:cxnChg chg="mod">
          <ac:chgData name="Reiji KOBAYASHI" userId="34112ac1-4c34-4e4b-972a-35b76f02b083" providerId="ADAL" clId="{35A0478E-3F9D-42A4-A0B4-A08B51F07A6C}" dt="2023-05-05T12:35:30.016" v="394" actId="208"/>
          <ac:cxnSpMkLst>
            <pc:docMk/>
            <pc:sldMk cId="822090709" sldId="304"/>
            <ac:cxnSpMk id="11" creationId="{48EA1D4A-E2E2-463E-878A-E811DE82DEF4}"/>
          </ac:cxnSpMkLst>
        </pc:cxnChg>
        <pc:cxnChg chg="mod">
          <ac:chgData name="Reiji KOBAYASHI" userId="34112ac1-4c34-4e4b-972a-35b76f02b083" providerId="ADAL" clId="{35A0478E-3F9D-42A4-A0B4-A08B51F07A6C}" dt="2023-05-05T12:35:30.016" v="394" actId="208"/>
          <ac:cxnSpMkLst>
            <pc:docMk/>
            <pc:sldMk cId="822090709" sldId="304"/>
            <ac:cxnSpMk id="12" creationId="{F2B6CFCD-FF27-4248-82C4-FEB31A053421}"/>
          </ac:cxnSpMkLst>
        </pc:cxnChg>
        <pc:cxnChg chg="mod">
          <ac:chgData name="Reiji KOBAYASHI" userId="34112ac1-4c34-4e4b-972a-35b76f02b083" providerId="ADAL" clId="{35A0478E-3F9D-42A4-A0B4-A08B51F07A6C}" dt="2023-05-05T12:36:25.259" v="411" actId="14100"/>
          <ac:cxnSpMkLst>
            <pc:docMk/>
            <pc:sldMk cId="822090709" sldId="304"/>
            <ac:cxnSpMk id="25" creationId="{6A58F0F3-059A-45CA-B65B-E7486526FBD7}"/>
          </ac:cxnSpMkLst>
        </pc:cxnChg>
      </pc:sldChg>
      <pc:sldChg chg="add del">
        <pc:chgData name="Reiji KOBAYASHI" userId="34112ac1-4c34-4e4b-972a-35b76f02b083" providerId="ADAL" clId="{35A0478E-3F9D-42A4-A0B4-A08B51F07A6C}" dt="2023-05-05T13:31:40.870" v="1264" actId="47"/>
        <pc:sldMkLst>
          <pc:docMk/>
          <pc:sldMk cId="79367701" sldId="306"/>
        </pc:sldMkLst>
      </pc:sldChg>
      <pc:sldChg chg="modSp del">
        <pc:chgData name="Reiji KOBAYASHI" userId="34112ac1-4c34-4e4b-972a-35b76f02b083" providerId="ADAL" clId="{35A0478E-3F9D-42A4-A0B4-A08B51F07A6C}" dt="2023-05-05T12:56:36.670" v="781" actId="2696"/>
        <pc:sldMkLst>
          <pc:docMk/>
          <pc:sldMk cId="839248866" sldId="306"/>
        </pc:sldMkLst>
        <pc:spChg chg="mod">
          <ac:chgData name="Reiji KOBAYASHI" userId="34112ac1-4c34-4e4b-972a-35b76f02b083" providerId="ADAL" clId="{35A0478E-3F9D-42A4-A0B4-A08B51F07A6C}" dt="2023-05-05T10:55:45.078" v="12"/>
          <ac:spMkLst>
            <pc:docMk/>
            <pc:sldMk cId="839248866" sldId="306"/>
            <ac:spMk id="4" creationId="{35A876C9-76CD-62F2-A2A5-926E678F0D3E}"/>
          </ac:spMkLst>
        </pc:spChg>
      </pc:sldChg>
      <pc:sldChg chg="addSp delSp modSp add mod">
        <pc:chgData name="Reiji KOBAYASHI" userId="34112ac1-4c34-4e4b-972a-35b76f02b083" providerId="ADAL" clId="{35A0478E-3F9D-42A4-A0B4-A08B51F07A6C}" dt="2023-05-05T13:31:22.313" v="1263" actId="21"/>
        <pc:sldMkLst>
          <pc:docMk/>
          <pc:sldMk cId="1740675055" sldId="307"/>
        </pc:sldMkLst>
        <pc:spChg chg="mod">
          <ac:chgData name="Reiji KOBAYASHI" userId="34112ac1-4c34-4e4b-972a-35b76f02b083" providerId="ADAL" clId="{35A0478E-3F9D-42A4-A0B4-A08B51F07A6C}" dt="2023-05-05T13:31:22.313" v="1263" actId="21"/>
          <ac:spMkLst>
            <pc:docMk/>
            <pc:sldMk cId="1740675055" sldId="307"/>
            <ac:spMk id="4" creationId="{35A876C9-76CD-62F2-A2A5-926E678F0D3E}"/>
          </ac:spMkLst>
        </pc:spChg>
        <pc:spChg chg="del">
          <ac:chgData name="Reiji KOBAYASHI" userId="34112ac1-4c34-4e4b-972a-35b76f02b083" providerId="ADAL" clId="{35A0478E-3F9D-42A4-A0B4-A08B51F07A6C}" dt="2023-05-05T13:26:33.538" v="1161" actId="478"/>
          <ac:spMkLst>
            <pc:docMk/>
            <pc:sldMk cId="1740675055" sldId="307"/>
            <ac:spMk id="7" creationId="{3EABABA4-ADA4-8E65-5D2E-0ECC05FF8EA9}"/>
          </ac:spMkLst>
        </pc:spChg>
        <pc:spChg chg="del">
          <ac:chgData name="Reiji KOBAYASHI" userId="34112ac1-4c34-4e4b-972a-35b76f02b083" providerId="ADAL" clId="{35A0478E-3F9D-42A4-A0B4-A08B51F07A6C}" dt="2023-05-05T13:26:33.538" v="1161" actId="478"/>
          <ac:spMkLst>
            <pc:docMk/>
            <pc:sldMk cId="1740675055" sldId="307"/>
            <ac:spMk id="8" creationId="{410484A1-71E2-4D60-DFDF-8BDDDF042E0D}"/>
          </ac:spMkLst>
        </pc:spChg>
        <pc:spChg chg="del">
          <ac:chgData name="Reiji KOBAYASHI" userId="34112ac1-4c34-4e4b-972a-35b76f02b083" providerId="ADAL" clId="{35A0478E-3F9D-42A4-A0B4-A08B51F07A6C}" dt="2023-05-05T13:26:33.538" v="1161" actId="478"/>
          <ac:spMkLst>
            <pc:docMk/>
            <pc:sldMk cId="1740675055" sldId="307"/>
            <ac:spMk id="9" creationId="{FADEB3CD-0383-0991-7289-0A1E3DA5B58A}"/>
          </ac:spMkLst>
        </pc:spChg>
        <pc:spChg chg="del">
          <ac:chgData name="Reiji KOBAYASHI" userId="34112ac1-4c34-4e4b-972a-35b76f02b083" providerId="ADAL" clId="{35A0478E-3F9D-42A4-A0B4-A08B51F07A6C}" dt="2023-05-05T13:26:33.538" v="1161" actId="478"/>
          <ac:spMkLst>
            <pc:docMk/>
            <pc:sldMk cId="1740675055" sldId="307"/>
            <ac:spMk id="10" creationId="{6367B1FA-F4A5-AC4F-9A69-40C2D30CB6BB}"/>
          </ac:spMkLst>
        </pc:spChg>
        <pc:spChg chg="del">
          <ac:chgData name="Reiji KOBAYASHI" userId="34112ac1-4c34-4e4b-972a-35b76f02b083" providerId="ADAL" clId="{35A0478E-3F9D-42A4-A0B4-A08B51F07A6C}" dt="2023-05-05T13:26:33.538" v="1161" actId="478"/>
          <ac:spMkLst>
            <pc:docMk/>
            <pc:sldMk cId="1740675055" sldId="307"/>
            <ac:spMk id="11" creationId="{75A62E14-05F8-6465-891C-9FEF888FC4AD}"/>
          </ac:spMkLst>
        </pc:spChg>
        <pc:spChg chg="del">
          <ac:chgData name="Reiji KOBAYASHI" userId="34112ac1-4c34-4e4b-972a-35b76f02b083" providerId="ADAL" clId="{35A0478E-3F9D-42A4-A0B4-A08B51F07A6C}" dt="2023-05-05T13:26:33.538" v="1161" actId="478"/>
          <ac:spMkLst>
            <pc:docMk/>
            <pc:sldMk cId="1740675055" sldId="307"/>
            <ac:spMk id="12" creationId="{C469A579-1EFC-8068-57C0-1CE6AFC516B0}"/>
          </ac:spMkLst>
        </pc:spChg>
        <pc:spChg chg="del">
          <ac:chgData name="Reiji KOBAYASHI" userId="34112ac1-4c34-4e4b-972a-35b76f02b083" providerId="ADAL" clId="{35A0478E-3F9D-42A4-A0B4-A08B51F07A6C}" dt="2023-05-05T13:26:33.538" v="1161" actId="478"/>
          <ac:spMkLst>
            <pc:docMk/>
            <pc:sldMk cId="1740675055" sldId="307"/>
            <ac:spMk id="13" creationId="{C5414CBC-25F9-E569-2F95-D8F675ACDF52}"/>
          </ac:spMkLst>
        </pc:spChg>
        <pc:spChg chg="add mod">
          <ac:chgData name="Reiji KOBAYASHI" userId="34112ac1-4c34-4e4b-972a-35b76f02b083" providerId="ADAL" clId="{35A0478E-3F9D-42A4-A0B4-A08B51F07A6C}" dt="2023-05-05T13:31:04.563" v="1262" actId="14100"/>
          <ac:spMkLst>
            <pc:docMk/>
            <pc:sldMk cId="1740675055" sldId="307"/>
            <ac:spMk id="20" creationId="{6A366E4D-D1CA-570A-9019-07C1662BE093}"/>
          </ac:spMkLst>
        </pc:spChg>
        <pc:spChg chg="del">
          <ac:chgData name="Reiji KOBAYASHI" userId="34112ac1-4c34-4e4b-972a-35b76f02b083" providerId="ADAL" clId="{35A0478E-3F9D-42A4-A0B4-A08B51F07A6C}" dt="2023-05-05T13:26:33.538" v="1161" actId="478"/>
          <ac:spMkLst>
            <pc:docMk/>
            <pc:sldMk cId="1740675055" sldId="307"/>
            <ac:spMk id="23" creationId="{B388F72F-AB6D-93F5-1EDC-63F2223A064E}"/>
          </ac:spMkLst>
        </pc:spChg>
        <pc:spChg chg="del">
          <ac:chgData name="Reiji KOBAYASHI" userId="34112ac1-4c34-4e4b-972a-35b76f02b083" providerId="ADAL" clId="{35A0478E-3F9D-42A4-A0B4-A08B51F07A6C}" dt="2023-05-05T13:26:33.538" v="1161" actId="478"/>
          <ac:spMkLst>
            <pc:docMk/>
            <pc:sldMk cId="1740675055" sldId="307"/>
            <ac:spMk id="24" creationId="{330FB90B-ACA9-CFCB-A031-A80E567D48AD}"/>
          </ac:spMkLst>
        </pc:spChg>
        <pc:spChg chg="del">
          <ac:chgData name="Reiji KOBAYASHI" userId="34112ac1-4c34-4e4b-972a-35b76f02b083" providerId="ADAL" clId="{35A0478E-3F9D-42A4-A0B4-A08B51F07A6C}" dt="2023-05-05T13:26:33.538" v="1161" actId="478"/>
          <ac:spMkLst>
            <pc:docMk/>
            <pc:sldMk cId="1740675055" sldId="307"/>
            <ac:spMk id="28" creationId="{945CE65B-827D-0391-B066-15EFAE2F540E}"/>
          </ac:spMkLst>
        </pc:spChg>
        <pc:spChg chg="del">
          <ac:chgData name="Reiji KOBAYASHI" userId="34112ac1-4c34-4e4b-972a-35b76f02b083" providerId="ADAL" clId="{35A0478E-3F9D-42A4-A0B4-A08B51F07A6C}" dt="2023-05-05T13:26:33.538" v="1161" actId="478"/>
          <ac:spMkLst>
            <pc:docMk/>
            <pc:sldMk cId="1740675055" sldId="307"/>
            <ac:spMk id="29" creationId="{D053E0B5-219B-507D-A6FB-B0E227BDC339}"/>
          </ac:spMkLst>
        </pc:spChg>
        <pc:spChg chg="del">
          <ac:chgData name="Reiji KOBAYASHI" userId="34112ac1-4c34-4e4b-972a-35b76f02b083" providerId="ADAL" clId="{35A0478E-3F9D-42A4-A0B4-A08B51F07A6C}" dt="2023-05-05T13:26:33.538" v="1161" actId="478"/>
          <ac:spMkLst>
            <pc:docMk/>
            <pc:sldMk cId="1740675055" sldId="307"/>
            <ac:spMk id="30" creationId="{E6C604C5-B5E0-AF1B-C827-57D01F1CCBDC}"/>
          </ac:spMkLst>
        </pc:spChg>
        <pc:spChg chg="del">
          <ac:chgData name="Reiji KOBAYASHI" userId="34112ac1-4c34-4e4b-972a-35b76f02b083" providerId="ADAL" clId="{35A0478E-3F9D-42A4-A0B4-A08B51F07A6C}" dt="2023-05-05T13:26:33.538" v="1161" actId="478"/>
          <ac:spMkLst>
            <pc:docMk/>
            <pc:sldMk cId="1740675055" sldId="307"/>
            <ac:spMk id="31" creationId="{EC5B7029-4A25-EAF1-5F23-828E8C292940}"/>
          </ac:spMkLst>
        </pc:spChg>
        <pc:spChg chg="del">
          <ac:chgData name="Reiji KOBAYASHI" userId="34112ac1-4c34-4e4b-972a-35b76f02b083" providerId="ADAL" clId="{35A0478E-3F9D-42A4-A0B4-A08B51F07A6C}" dt="2023-05-05T13:26:33.538" v="1161" actId="478"/>
          <ac:spMkLst>
            <pc:docMk/>
            <pc:sldMk cId="1740675055" sldId="307"/>
            <ac:spMk id="32" creationId="{8B1B5B7C-2311-B042-706D-64F13445C963}"/>
          </ac:spMkLst>
        </pc:spChg>
        <pc:spChg chg="del">
          <ac:chgData name="Reiji KOBAYASHI" userId="34112ac1-4c34-4e4b-972a-35b76f02b083" providerId="ADAL" clId="{35A0478E-3F9D-42A4-A0B4-A08B51F07A6C}" dt="2023-05-05T13:26:33.538" v="1161" actId="478"/>
          <ac:spMkLst>
            <pc:docMk/>
            <pc:sldMk cId="1740675055" sldId="307"/>
            <ac:spMk id="33" creationId="{C369BD79-F1F0-BAFD-2DBA-0C45DECA73D4}"/>
          </ac:spMkLst>
        </pc:spChg>
        <pc:spChg chg="del">
          <ac:chgData name="Reiji KOBAYASHI" userId="34112ac1-4c34-4e4b-972a-35b76f02b083" providerId="ADAL" clId="{35A0478E-3F9D-42A4-A0B4-A08B51F07A6C}" dt="2023-05-05T13:26:33.538" v="1161" actId="478"/>
          <ac:spMkLst>
            <pc:docMk/>
            <pc:sldMk cId="1740675055" sldId="307"/>
            <ac:spMk id="34" creationId="{66B078D2-C9E2-8BA8-FB1C-18DF212ED708}"/>
          </ac:spMkLst>
        </pc:spChg>
        <pc:spChg chg="del">
          <ac:chgData name="Reiji KOBAYASHI" userId="34112ac1-4c34-4e4b-972a-35b76f02b083" providerId="ADAL" clId="{35A0478E-3F9D-42A4-A0B4-A08B51F07A6C}" dt="2023-05-05T13:26:33.538" v="1161" actId="478"/>
          <ac:spMkLst>
            <pc:docMk/>
            <pc:sldMk cId="1740675055" sldId="307"/>
            <ac:spMk id="35" creationId="{DCC26918-9480-933A-7111-EAB8FF498D4F}"/>
          </ac:spMkLst>
        </pc:spChg>
        <pc:spChg chg="del">
          <ac:chgData name="Reiji KOBAYASHI" userId="34112ac1-4c34-4e4b-972a-35b76f02b083" providerId="ADAL" clId="{35A0478E-3F9D-42A4-A0B4-A08B51F07A6C}" dt="2023-05-05T13:26:33.538" v="1161" actId="478"/>
          <ac:spMkLst>
            <pc:docMk/>
            <pc:sldMk cId="1740675055" sldId="307"/>
            <ac:spMk id="36" creationId="{D4F20E5A-7248-5E31-5DEE-9A801A4A7425}"/>
          </ac:spMkLst>
        </pc:spChg>
        <pc:spChg chg="del">
          <ac:chgData name="Reiji KOBAYASHI" userId="34112ac1-4c34-4e4b-972a-35b76f02b083" providerId="ADAL" clId="{35A0478E-3F9D-42A4-A0B4-A08B51F07A6C}" dt="2023-05-05T13:26:33.538" v="1161" actId="478"/>
          <ac:spMkLst>
            <pc:docMk/>
            <pc:sldMk cId="1740675055" sldId="307"/>
            <ac:spMk id="37" creationId="{4A63239F-E001-2E86-A878-FE4A797A0DD0}"/>
          </ac:spMkLst>
        </pc:spChg>
        <pc:spChg chg="del">
          <ac:chgData name="Reiji KOBAYASHI" userId="34112ac1-4c34-4e4b-972a-35b76f02b083" providerId="ADAL" clId="{35A0478E-3F9D-42A4-A0B4-A08B51F07A6C}" dt="2023-05-05T13:26:33.538" v="1161" actId="478"/>
          <ac:spMkLst>
            <pc:docMk/>
            <pc:sldMk cId="1740675055" sldId="307"/>
            <ac:spMk id="38" creationId="{D54BF12F-F9FA-3B7C-609C-38CFD89CE5DC}"/>
          </ac:spMkLst>
        </pc:spChg>
        <pc:spChg chg="del">
          <ac:chgData name="Reiji KOBAYASHI" userId="34112ac1-4c34-4e4b-972a-35b76f02b083" providerId="ADAL" clId="{35A0478E-3F9D-42A4-A0B4-A08B51F07A6C}" dt="2023-05-05T13:26:33.538" v="1161" actId="478"/>
          <ac:spMkLst>
            <pc:docMk/>
            <pc:sldMk cId="1740675055" sldId="307"/>
            <ac:spMk id="39" creationId="{C519D70D-B67B-1E29-931A-107EBEC7E02D}"/>
          </ac:spMkLst>
        </pc:spChg>
        <pc:spChg chg="del">
          <ac:chgData name="Reiji KOBAYASHI" userId="34112ac1-4c34-4e4b-972a-35b76f02b083" providerId="ADAL" clId="{35A0478E-3F9D-42A4-A0B4-A08B51F07A6C}" dt="2023-05-05T13:26:33.538" v="1161" actId="478"/>
          <ac:spMkLst>
            <pc:docMk/>
            <pc:sldMk cId="1740675055" sldId="307"/>
            <ac:spMk id="40" creationId="{C7293F69-3C78-A4DA-5DC5-2296E355DFF8}"/>
          </ac:spMkLst>
        </pc:spChg>
        <pc:spChg chg="del">
          <ac:chgData name="Reiji KOBAYASHI" userId="34112ac1-4c34-4e4b-972a-35b76f02b083" providerId="ADAL" clId="{35A0478E-3F9D-42A4-A0B4-A08B51F07A6C}" dt="2023-05-05T13:26:33.538" v="1161" actId="478"/>
          <ac:spMkLst>
            <pc:docMk/>
            <pc:sldMk cId="1740675055" sldId="307"/>
            <ac:spMk id="41" creationId="{42390257-3AA4-727A-1E58-CBF0BEF2284B}"/>
          </ac:spMkLst>
        </pc:spChg>
        <pc:picChg chg="add del">
          <ac:chgData name="Reiji KOBAYASHI" userId="34112ac1-4c34-4e4b-972a-35b76f02b083" providerId="ADAL" clId="{35A0478E-3F9D-42A4-A0B4-A08B51F07A6C}" dt="2023-05-05T13:26:48.096" v="1164" actId="22"/>
          <ac:picMkLst>
            <pc:docMk/>
            <pc:sldMk cId="1740675055" sldId="307"/>
            <ac:picMk id="5" creationId="{6BA7F63D-7EFB-8676-9CC8-CA87A2C96B4D}"/>
          </ac:picMkLst>
        </pc:picChg>
        <pc:picChg chg="del">
          <ac:chgData name="Reiji KOBAYASHI" userId="34112ac1-4c34-4e4b-972a-35b76f02b083" providerId="ADAL" clId="{35A0478E-3F9D-42A4-A0B4-A08B51F07A6C}" dt="2023-05-05T13:26:36.086" v="1162" actId="478"/>
          <ac:picMkLst>
            <pc:docMk/>
            <pc:sldMk cId="1740675055" sldId="307"/>
            <ac:picMk id="6" creationId="{E34BF2CD-65EE-9F28-52E7-CFA76CB7C639}"/>
          </ac:picMkLst>
        </pc:picChg>
        <pc:picChg chg="add mod">
          <ac:chgData name="Reiji KOBAYASHI" userId="34112ac1-4c34-4e4b-972a-35b76f02b083" providerId="ADAL" clId="{35A0478E-3F9D-42A4-A0B4-A08B51F07A6C}" dt="2023-05-05T13:29:38.654" v="1168" actId="1076"/>
          <ac:picMkLst>
            <pc:docMk/>
            <pc:sldMk cId="1740675055" sldId="307"/>
            <ac:picMk id="16" creationId="{94CE48FB-BA3B-1AB1-B3CD-7114209E16CA}"/>
          </ac:picMkLst>
        </pc:picChg>
        <pc:cxnChg chg="del">
          <ac:chgData name="Reiji KOBAYASHI" userId="34112ac1-4c34-4e4b-972a-35b76f02b083" providerId="ADAL" clId="{35A0478E-3F9D-42A4-A0B4-A08B51F07A6C}" dt="2023-05-05T13:26:33.538" v="1161" actId="478"/>
          <ac:cxnSpMkLst>
            <pc:docMk/>
            <pc:sldMk cId="1740675055" sldId="307"/>
            <ac:cxnSpMk id="3" creationId="{40A011C0-D0F2-479B-B66E-480401A9AABA}"/>
          </ac:cxnSpMkLst>
        </pc:cxnChg>
        <pc:cxnChg chg="del">
          <ac:chgData name="Reiji KOBAYASHI" userId="34112ac1-4c34-4e4b-972a-35b76f02b083" providerId="ADAL" clId="{35A0478E-3F9D-42A4-A0B4-A08B51F07A6C}" dt="2023-05-05T13:26:33.538" v="1161" actId="478"/>
          <ac:cxnSpMkLst>
            <pc:docMk/>
            <pc:sldMk cId="1740675055" sldId="307"/>
            <ac:cxnSpMk id="15" creationId="{67C503B0-6BE6-5598-2331-CF32A05B5B1D}"/>
          </ac:cxnSpMkLst>
        </pc:cxnChg>
        <pc:cxnChg chg="del mod">
          <ac:chgData name="Reiji KOBAYASHI" userId="34112ac1-4c34-4e4b-972a-35b76f02b083" providerId="ADAL" clId="{35A0478E-3F9D-42A4-A0B4-A08B51F07A6C}" dt="2023-05-05T13:26:33.538" v="1161" actId="478"/>
          <ac:cxnSpMkLst>
            <pc:docMk/>
            <pc:sldMk cId="1740675055" sldId="307"/>
            <ac:cxnSpMk id="17" creationId="{C6A14CE4-8396-A3BE-3EBB-AC797B9F1DD2}"/>
          </ac:cxnSpMkLst>
        </pc:cxnChg>
        <pc:cxnChg chg="del">
          <ac:chgData name="Reiji KOBAYASHI" userId="34112ac1-4c34-4e4b-972a-35b76f02b083" providerId="ADAL" clId="{35A0478E-3F9D-42A4-A0B4-A08B51F07A6C}" dt="2023-05-05T13:26:33.538" v="1161" actId="478"/>
          <ac:cxnSpMkLst>
            <pc:docMk/>
            <pc:sldMk cId="1740675055" sldId="307"/>
            <ac:cxnSpMk id="19" creationId="{0CFB13A8-4164-E891-C428-302AF06A283B}"/>
          </ac:cxnSpMkLst>
        </pc:cxnChg>
        <pc:cxnChg chg="del">
          <ac:chgData name="Reiji KOBAYASHI" userId="34112ac1-4c34-4e4b-972a-35b76f02b083" providerId="ADAL" clId="{35A0478E-3F9D-42A4-A0B4-A08B51F07A6C}" dt="2023-05-05T13:26:33.538" v="1161" actId="478"/>
          <ac:cxnSpMkLst>
            <pc:docMk/>
            <pc:sldMk cId="1740675055" sldId="307"/>
            <ac:cxnSpMk id="26" creationId="{B02A2855-14E0-DF55-C0B0-9EB3BDCD1CDD}"/>
          </ac:cxnSpMkLst>
        </pc:cxnChg>
        <pc:cxnChg chg="del">
          <ac:chgData name="Reiji KOBAYASHI" userId="34112ac1-4c34-4e4b-972a-35b76f02b083" providerId="ADAL" clId="{35A0478E-3F9D-42A4-A0B4-A08B51F07A6C}" dt="2023-05-05T13:26:33.538" v="1161" actId="478"/>
          <ac:cxnSpMkLst>
            <pc:docMk/>
            <pc:sldMk cId="1740675055" sldId="307"/>
            <ac:cxnSpMk id="27" creationId="{1F3E48BA-B2C7-7C9F-CF32-9240763F7948}"/>
          </ac:cxnSpMkLst>
        </pc:cxnChg>
      </pc:sldChg>
      <pc:sldChg chg="modSp del">
        <pc:chgData name="Reiji KOBAYASHI" userId="34112ac1-4c34-4e4b-972a-35b76f02b083" providerId="ADAL" clId="{35A0478E-3F9D-42A4-A0B4-A08B51F07A6C}" dt="2023-05-05T12:56:27.253" v="780" actId="47"/>
        <pc:sldMkLst>
          <pc:docMk/>
          <pc:sldMk cId="1922243901" sldId="307"/>
        </pc:sldMkLst>
        <pc:spChg chg="mod">
          <ac:chgData name="Reiji KOBAYASHI" userId="34112ac1-4c34-4e4b-972a-35b76f02b083" providerId="ADAL" clId="{35A0478E-3F9D-42A4-A0B4-A08B51F07A6C}" dt="2023-05-05T10:55:45.078" v="12"/>
          <ac:spMkLst>
            <pc:docMk/>
            <pc:sldMk cId="1922243901" sldId="307"/>
            <ac:spMk id="2" creationId="{CB4874CE-90D3-44EC-AA1D-F9EEC044F3FB}"/>
          </ac:spMkLst>
        </pc:sp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34112ac1-4c34-4e4b-972a-35b76f02b083" providerId="ADAL" clId="{0E524AA0-6FF5-4931-9D6D-54EE0551199F}"/>
    <pc:docChg chg="undo custSel addSld delSld modSld">
      <pc:chgData name="Reiji KOBAYASHI" userId="34112ac1-4c34-4e4b-972a-35b76f02b083" providerId="ADAL" clId="{0E524AA0-6FF5-4931-9D6D-54EE0551199F}" dt="2024-04-04T02:50:26.936" v="577" actId="700"/>
      <pc:docMkLst>
        <pc:docMk/>
      </pc:docMkLst>
      <pc:sldChg chg="modSp mod">
        <pc:chgData name="Reiji KOBAYASHI" userId="34112ac1-4c34-4e4b-972a-35b76f02b083" providerId="ADAL" clId="{0E524AA0-6FF5-4931-9D6D-54EE0551199F}" dt="2024-04-04T02:44:32.038" v="554" actId="1038"/>
        <pc:sldMkLst>
          <pc:docMk/>
          <pc:sldMk cId="749193719" sldId="273"/>
        </pc:sldMkLst>
        <pc:spChg chg="mod">
          <ac:chgData name="Reiji KOBAYASHI" userId="34112ac1-4c34-4e4b-972a-35b76f02b083" providerId="ADAL" clId="{0E524AA0-6FF5-4931-9D6D-54EE0551199F}" dt="2024-04-04T02:43:45.350" v="543" actId="1076"/>
          <ac:spMkLst>
            <pc:docMk/>
            <pc:sldMk cId="749193719" sldId="273"/>
            <ac:spMk id="10" creationId="{29DDA52C-F9EF-2CD8-C5C9-05A02D9E7F3E}"/>
          </ac:spMkLst>
        </pc:spChg>
        <pc:spChg chg="mod">
          <ac:chgData name="Reiji KOBAYASHI" userId="34112ac1-4c34-4e4b-972a-35b76f02b083" providerId="ADAL" clId="{0E524AA0-6FF5-4931-9D6D-54EE0551199F}" dt="2024-04-04T02:43:38.839" v="542" actId="1076"/>
          <ac:spMkLst>
            <pc:docMk/>
            <pc:sldMk cId="749193719" sldId="273"/>
            <ac:spMk id="11" creationId="{9D39E6A5-A935-7F5F-55A3-65F7531D8E4B}"/>
          </ac:spMkLst>
        </pc:spChg>
        <pc:spChg chg="mod">
          <ac:chgData name="Reiji KOBAYASHI" userId="34112ac1-4c34-4e4b-972a-35b76f02b083" providerId="ADAL" clId="{0E524AA0-6FF5-4931-9D6D-54EE0551199F}" dt="2024-04-04T02:27:10.535" v="120"/>
          <ac:spMkLst>
            <pc:docMk/>
            <pc:sldMk cId="749193719" sldId="273"/>
            <ac:spMk id="16" creationId="{4EAEC92C-C230-42FA-AA04-A6EEDE530CB8}"/>
          </ac:spMkLst>
        </pc:spChg>
        <pc:spChg chg="mod">
          <ac:chgData name="Reiji KOBAYASHI" userId="34112ac1-4c34-4e4b-972a-35b76f02b083" providerId="ADAL" clId="{0E524AA0-6FF5-4931-9D6D-54EE0551199F}" dt="2024-04-04T02:44:32.038" v="554" actId="1038"/>
          <ac:spMkLst>
            <pc:docMk/>
            <pc:sldMk cId="749193719" sldId="273"/>
            <ac:spMk id="17" creationId="{0CA85644-A14B-4D15-8999-31297DE7C82C}"/>
          </ac:spMkLst>
        </pc:spChg>
        <pc:cxnChg chg="mod">
          <ac:chgData name="Reiji KOBAYASHI" userId="34112ac1-4c34-4e4b-972a-35b76f02b083" providerId="ADAL" clId="{0E524AA0-6FF5-4931-9D6D-54EE0551199F}" dt="2024-04-04T02:44:32.038" v="554" actId="1038"/>
          <ac:cxnSpMkLst>
            <pc:docMk/>
            <pc:sldMk cId="749193719" sldId="273"/>
            <ac:cxnSpMk id="22" creationId="{500E7990-F4E8-41E4-B9D3-6D607F94B193}"/>
          </ac:cxnSpMkLst>
        </pc:cxnChg>
      </pc:sldChg>
      <pc:sldChg chg="modSp add del mod">
        <pc:chgData name="Reiji KOBAYASHI" userId="34112ac1-4c34-4e4b-972a-35b76f02b083" providerId="ADAL" clId="{0E524AA0-6FF5-4931-9D6D-54EE0551199F}" dt="2024-04-04T02:47:12.854" v="576" actId="47"/>
        <pc:sldMkLst>
          <pc:docMk/>
          <pc:sldMk cId="845379932" sldId="280"/>
        </pc:sldMkLst>
        <pc:spChg chg="mod">
          <ac:chgData name="Reiji KOBAYASHI" userId="34112ac1-4c34-4e4b-972a-35b76f02b083" providerId="ADAL" clId="{0E524AA0-6FF5-4931-9D6D-54EE0551199F}" dt="2024-04-04T02:42:09.135" v="536"/>
          <ac:spMkLst>
            <pc:docMk/>
            <pc:sldMk cId="845379932" sldId="280"/>
            <ac:spMk id="7" creationId="{00000000-0000-0000-0000-000000000000}"/>
          </ac:spMkLst>
        </pc:spChg>
      </pc:sldChg>
      <pc:sldChg chg="modSp mod">
        <pc:chgData name="Reiji KOBAYASHI" userId="34112ac1-4c34-4e4b-972a-35b76f02b083" providerId="ADAL" clId="{0E524AA0-6FF5-4931-9D6D-54EE0551199F}" dt="2024-04-04T01:56:40.218" v="73"/>
        <pc:sldMkLst>
          <pc:docMk/>
          <pc:sldMk cId="1912400941" sldId="288"/>
        </pc:sldMkLst>
        <pc:spChg chg="mod">
          <ac:chgData name="Reiji KOBAYASHI" userId="34112ac1-4c34-4e4b-972a-35b76f02b083" providerId="ADAL" clId="{0E524AA0-6FF5-4931-9D6D-54EE0551199F}" dt="2024-04-04T01:56:40.218" v="73"/>
          <ac:spMkLst>
            <pc:docMk/>
            <pc:sldMk cId="1912400941" sldId="288"/>
            <ac:spMk id="9" creationId="{06FCF526-1FC7-4351-9B12-40AB36D29B42}"/>
          </ac:spMkLst>
        </pc:spChg>
      </pc:sldChg>
      <pc:sldChg chg="addSp delSp modSp mod">
        <pc:chgData name="Reiji KOBAYASHI" userId="34112ac1-4c34-4e4b-972a-35b76f02b083" providerId="ADAL" clId="{0E524AA0-6FF5-4931-9D6D-54EE0551199F}" dt="2024-04-04T02:45:33.741" v="572"/>
        <pc:sldMkLst>
          <pc:docMk/>
          <pc:sldMk cId="3398404463" sldId="294"/>
        </pc:sldMkLst>
        <pc:spChg chg="mod">
          <ac:chgData name="Reiji KOBAYASHI" userId="34112ac1-4c34-4e4b-972a-35b76f02b083" providerId="ADAL" clId="{0E524AA0-6FF5-4931-9D6D-54EE0551199F}" dt="2024-04-04T02:31:39.597" v="170" actId="6549"/>
          <ac:spMkLst>
            <pc:docMk/>
            <pc:sldMk cId="3398404463" sldId="294"/>
            <ac:spMk id="6" creationId="{19EFCE74-C374-2021-A5B6-4AAD11547D2C}"/>
          </ac:spMkLst>
        </pc:spChg>
        <pc:spChg chg="mod">
          <ac:chgData name="Reiji KOBAYASHI" userId="34112ac1-4c34-4e4b-972a-35b76f02b083" providerId="ADAL" clId="{0E524AA0-6FF5-4931-9D6D-54EE0551199F}" dt="2024-04-04T02:45:33.741" v="572"/>
          <ac:spMkLst>
            <pc:docMk/>
            <pc:sldMk cId="3398404463" sldId="294"/>
            <ac:spMk id="13" creationId="{3225B461-33DC-705C-9631-9062B6D2D368}"/>
          </ac:spMkLst>
        </pc:spChg>
        <pc:spChg chg="del mod">
          <ac:chgData name="Reiji KOBAYASHI" userId="34112ac1-4c34-4e4b-972a-35b76f02b083" providerId="ADAL" clId="{0E524AA0-6FF5-4931-9D6D-54EE0551199F}" dt="2024-04-04T02:31:50.048" v="171" actId="478"/>
          <ac:spMkLst>
            <pc:docMk/>
            <pc:sldMk cId="3398404463" sldId="294"/>
            <ac:spMk id="14" creationId="{6A4BEF5E-FC7B-2EE5-3418-ADB3B5F87EBA}"/>
          </ac:spMkLst>
        </pc:spChg>
        <pc:spChg chg="add mod">
          <ac:chgData name="Reiji KOBAYASHI" userId="34112ac1-4c34-4e4b-972a-35b76f02b083" providerId="ADAL" clId="{0E524AA0-6FF5-4931-9D6D-54EE0551199F}" dt="2024-04-04T02:45:12.221" v="557" actId="14100"/>
          <ac:spMkLst>
            <pc:docMk/>
            <pc:sldMk cId="3398404463" sldId="294"/>
            <ac:spMk id="17" creationId="{BE254E78-A2AC-F527-F81B-A2F509DF19EB}"/>
          </ac:spMkLst>
        </pc:spChg>
        <pc:picChg chg="del">
          <ac:chgData name="Reiji KOBAYASHI" userId="34112ac1-4c34-4e4b-972a-35b76f02b083" providerId="ADAL" clId="{0E524AA0-6FF5-4931-9D6D-54EE0551199F}" dt="2024-04-04T02:29:04.594" v="121" actId="478"/>
          <ac:picMkLst>
            <pc:docMk/>
            <pc:sldMk cId="3398404463" sldId="294"/>
            <ac:picMk id="4" creationId="{8DE1EF64-D49E-4688-817D-87EB4D775562}"/>
          </ac:picMkLst>
        </pc:picChg>
        <pc:picChg chg="add del mod">
          <ac:chgData name="Reiji KOBAYASHI" userId="34112ac1-4c34-4e4b-972a-35b76f02b083" providerId="ADAL" clId="{0E524AA0-6FF5-4931-9D6D-54EE0551199F}" dt="2024-04-04T02:32:09.573" v="173" actId="478"/>
          <ac:picMkLst>
            <pc:docMk/>
            <pc:sldMk cId="3398404463" sldId="294"/>
            <ac:picMk id="7" creationId="{0F8B0438-0913-355F-3163-CE5C8EDC3359}"/>
          </ac:picMkLst>
        </pc:picChg>
        <pc:picChg chg="add del mod">
          <ac:chgData name="Reiji KOBAYASHI" userId="34112ac1-4c34-4e4b-972a-35b76f02b083" providerId="ADAL" clId="{0E524AA0-6FF5-4931-9D6D-54EE0551199F}" dt="2024-04-04T02:30:44.409" v="131" actId="478"/>
          <ac:picMkLst>
            <pc:docMk/>
            <pc:sldMk cId="3398404463" sldId="294"/>
            <ac:picMk id="9" creationId="{E3FDCD03-6969-E97E-ECAE-41ED9F759339}"/>
          </ac:picMkLst>
        </pc:picChg>
        <pc:picChg chg="del">
          <ac:chgData name="Reiji KOBAYASHI" userId="34112ac1-4c34-4e4b-972a-35b76f02b083" providerId="ADAL" clId="{0E524AA0-6FF5-4931-9D6D-54EE0551199F}" dt="2024-04-04T02:29:20.588" v="124" actId="478"/>
          <ac:picMkLst>
            <pc:docMk/>
            <pc:sldMk cId="3398404463" sldId="294"/>
            <ac:picMk id="11" creationId="{BC238F25-420E-D4FC-0681-FF05395D821D}"/>
          </ac:picMkLst>
        </pc:picChg>
        <pc:picChg chg="add mod">
          <ac:chgData name="Reiji KOBAYASHI" userId="34112ac1-4c34-4e4b-972a-35b76f02b083" providerId="ADAL" clId="{0E524AA0-6FF5-4931-9D6D-54EE0551199F}" dt="2024-04-04T02:30:55.666" v="133" actId="14100"/>
          <ac:picMkLst>
            <pc:docMk/>
            <pc:sldMk cId="3398404463" sldId="294"/>
            <ac:picMk id="12" creationId="{06854BF0-055D-05AC-496B-3A54D926079F}"/>
          </ac:picMkLst>
        </pc:picChg>
        <pc:picChg chg="add mod">
          <ac:chgData name="Reiji KOBAYASHI" userId="34112ac1-4c34-4e4b-972a-35b76f02b083" providerId="ADAL" clId="{0E524AA0-6FF5-4931-9D6D-54EE0551199F}" dt="2024-04-04T02:32:55.371" v="182" actId="1076"/>
          <ac:picMkLst>
            <pc:docMk/>
            <pc:sldMk cId="3398404463" sldId="294"/>
            <ac:picMk id="16" creationId="{C386DD4D-3F7C-B1CE-F6C1-3C04EB5DEEF6}"/>
          </ac:picMkLst>
        </pc:picChg>
        <pc:cxnChg chg="add mod">
          <ac:chgData name="Reiji KOBAYASHI" userId="34112ac1-4c34-4e4b-972a-35b76f02b083" providerId="ADAL" clId="{0E524AA0-6FF5-4931-9D6D-54EE0551199F}" dt="2024-04-04T02:45:12.221" v="557" actId="14100"/>
          <ac:cxnSpMkLst>
            <pc:docMk/>
            <pc:sldMk cId="3398404463" sldId="294"/>
            <ac:cxnSpMk id="18" creationId="{5C7C08AD-ADA6-C170-C240-EBB5C5094FFA}"/>
          </ac:cxnSpMkLst>
        </pc:cxnChg>
      </pc:sldChg>
      <pc:sldChg chg="modSp mod chgLayout">
        <pc:chgData name="Reiji KOBAYASHI" userId="34112ac1-4c34-4e4b-972a-35b76f02b083" providerId="ADAL" clId="{0E524AA0-6FF5-4931-9D6D-54EE0551199F}" dt="2024-04-04T02:50:26.936" v="577" actId="700"/>
        <pc:sldMkLst>
          <pc:docMk/>
          <pc:sldMk cId="2011660570" sldId="308"/>
        </pc:sldMkLst>
        <pc:spChg chg="mod ord">
          <ac:chgData name="Reiji KOBAYASHI" userId="34112ac1-4c34-4e4b-972a-35b76f02b083" providerId="ADAL" clId="{0E524AA0-6FF5-4931-9D6D-54EE0551199F}" dt="2024-04-04T02:50:26.936" v="577" actId="700"/>
          <ac:spMkLst>
            <pc:docMk/>
            <pc:sldMk cId="2011660570" sldId="308"/>
            <ac:spMk id="3" creationId="{00000000-0000-0000-0000-000000000000}"/>
          </ac:spMkLst>
        </pc:spChg>
        <pc:spChg chg="mod ord">
          <ac:chgData name="Reiji KOBAYASHI" userId="34112ac1-4c34-4e4b-972a-35b76f02b083" providerId="ADAL" clId="{0E524AA0-6FF5-4931-9D6D-54EE0551199F}" dt="2024-04-04T02:50:26.936" v="577" actId="700"/>
          <ac:spMkLst>
            <pc:docMk/>
            <pc:sldMk cId="2011660570" sldId="308"/>
            <ac:spMk id="5" creationId="{00000000-0000-0000-0000-000000000000}"/>
          </ac:spMkLst>
        </pc:spChg>
        <pc:spChg chg="mod ord">
          <ac:chgData name="Reiji KOBAYASHI" userId="34112ac1-4c34-4e4b-972a-35b76f02b083" providerId="ADAL" clId="{0E524AA0-6FF5-4931-9D6D-54EE0551199F}" dt="2024-04-04T02:50:26.936" v="577" actId="700"/>
          <ac:spMkLst>
            <pc:docMk/>
            <pc:sldMk cId="2011660570" sldId="308"/>
            <ac:spMk id="7" creationId="{00000000-0000-0000-0000-000000000000}"/>
          </ac:spMkLst>
        </pc:spChg>
      </pc:sldChg>
      <pc:sldChg chg="addSp modSp mod">
        <pc:chgData name="Reiji KOBAYASHI" userId="34112ac1-4c34-4e4b-972a-35b76f02b083" providerId="ADAL" clId="{0E524AA0-6FF5-4931-9D6D-54EE0551199F}" dt="2024-04-04T02:40:01.015" v="447" actId="1076"/>
        <pc:sldMkLst>
          <pc:docMk/>
          <pc:sldMk cId="2343683716" sldId="311"/>
        </pc:sldMkLst>
        <pc:spChg chg="add mod">
          <ac:chgData name="Reiji KOBAYASHI" userId="34112ac1-4c34-4e4b-972a-35b76f02b083" providerId="ADAL" clId="{0E524AA0-6FF5-4931-9D6D-54EE0551199F}" dt="2024-04-04T02:38:45.107" v="446"/>
          <ac:spMkLst>
            <pc:docMk/>
            <pc:sldMk cId="2343683716" sldId="311"/>
            <ac:spMk id="3" creationId="{1333BE0F-F306-DEA0-9B47-E17580073382}"/>
          </ac:spMkLst>
        </pc:spChg>
        <pc:spChg chg="mod">
          <ac:chgData name="Reiji KOBAYASHI" userId="34112ac1-4c34-4e4b-972a-35b76f02b083" providerId="ADAL" clId="{0E524AA0-6FF5-4931-9D6D-54EE0551199F}" dt="2024-04-04T02:40:01.015" v="447" actId="1076"/>
          <ac:spMkLst>
            <pc:docMk/>
            <pc:sldMk cId="2343683716" sldId="311"/>
            <ac:spMk id="22" creationId="{27C4713A-8B9D-4297-BAFB-2AB1B58C9822}"/>
          </ac:spMkLst>
        </pc:spChg>
      </pc:sldChg>
      <pc:sldChg chg="modSp mod">
        <pc:chgData name="Reiji KOBAYASHI" userId="34112ac1-4c34-4e4b-972a-35b76f02b083" providerId="ADAL" clId="{0E524AA0-6FF5-4931-9D6D-54EE0551199F}" dt="2024-04-04T02:40:56.080" v="458"/>
        <pc:sldMkLst>
          <pc:docMk/>
          <pc:sldMk cId="1595245284" sldId="313"/>
        </pc:sldMkLst>
        <pc:spChg chg="mod">
          <ac:chgData name="Reiji KOBAYASHI" userId="34112ac1-4c34-4e4b-972a-35b76f02b083" providerId="ADAL" clId="{0E524AA0-6FF5-4931-9D6D-54EE0551199F}" dt="2024-04-04T02:40:56.080" v="458"/>
          <ac:spMkLst>
            <pc:docMk/>
            <pc:sldMk cId="1595245284" sldId="313"/>
            <ac:spMk id="11" creationId="{1A23D0D9-8F7A-5C7B-EC79-3F0ADE11A9A1}"/>
          </ac:spMkLst>
        </pc:spChg>
      </pc:sldChg>
      <pc:sldChg chg="modSp mod">
        <pc:chgData name="Reiji KOBAYASHI" userId="34112ac1-4c34-4e4b-972a-35b76f02b083" providerId="ADAL" clId="{0E524AA0-6FF5-4931-9D6D-54EE0551199F}" dt="2024-04-04T02:42:57.497" v="541" actId="14100"/>
        <pc:sldMkLst>
          <pc:docMk/>
          <pc:sldMk cId="1161679923" sldId="314"/>
        </pc:sldMkLst>
        <pc:spChg chg="mod">
          <ac:chgData name="Reiji KOBAYASHI" userId="34112ac1-4c34-4e4b-972a-35b76f02b083" providerId="ADAL" clId="{0E524AA0-6FF5-4931-9D6D-54EE0551199F}" dt="2024-04-04T02:42:51.251" v="540" actId="404"/>
          <ac:spMkLst>
            <pc:docMk/>
            <pc:sldMk cId="1161679923" sldId="314"/>
            <ac:spMk id="11" creationId="{F2062660-46E1-4C60-AD7E-22604C6639AA}"/>
          </ac:spMkLst>
        </pc:spChg>
        <pc:spChg chg="mod">
          <ac:chgData name="Reiji KOBAYASHI" userId="34112ac1-4c34-4e4b-972a-35b76f02b083" providerId="ADAL" clId="{0E524AA0-6FF5-4931-9D6D-54EE0551199F}" dt="2024-04-04T01:57:49.845" v="82" actId="1076"/>
          <ac:spMkLst>
            <pc:docMk/>
            <pc:sldMk cId="1161679923" sldId="314"/>
            <ac:spMk id="14" creationId="{2ADAD55E-D51C-0B70-DC82-AA3966125AB5}"/>
          </ac:spMkLst>
        </pc:spChg>
        <pc:cxnChg chg="mod">
          <ac:chgData name="Reiji KOBAYASHI" userId="34112ac1-4c34-4e4b-972a-35b76f02b083" providerId="ADAL" clId="{0E524AA0-6FF5-4931-9D6D-54EE0551199F}" dt="2024-04-04T02:42:57.497" v="541" actId="14100"/>
          <ac:cxnSpMkLst>
            <pc:docMk/>
            <pc:sldMk cId="1161679923" sldId="314"/>
            <ac:cxnSpMk id="7" creationId="{A72242FD-2D5A-92DF-F10C-54566CB5D1ED}"/>
          </ac:cxnSpMkLst>
        </pc:cxn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34112ac1-4c34-4e4b-972a-35b76f02b083" providerId="ADAL" clId="{950616D9-88D3-4A07-B424-F9CA4E73932D}"/>
    <pc:docChg chg="undo custSel addSld modSld">
      <pc:chgData name="Reiji KOBAYASHI" userId="34112ac1-4c34-4e4b-972a-35b76f02b083" providerId="ADAL" clId="{950616D9-88D3-4A07-B424-F9CA4E73932D}" dt="2023-05-05T15:53:01.472" v="494" actId="1076"/>
      <pc:docMkLst>
        <pc:docMk/>
      </pc:docMkLst>
      <pc:sldChg chg="modSp mod">
        <pc:chgData name="Reiji KOBAYASHI" userId="34112ac1-4c34-4e4b-972a-35b76f02b083" providerId="ADAL" clId="{950616D9-88D3-4A07-B424-F9CA4E73932D}" dt="2023-05-05T15:44:42.461" v="20"/>
        <pc:sldMkLst>
          <pc:docMk/>
          <pc:sldMk cId="1859156216" sldId="299"/>
        </pc:sldMkLst>
        <pc:spChg chg="mod">
          <ac:chgData name="Reiji KOBAYASHI" userId="34112ac1-4c34-4e4b-972a-35b76f02b083" providerId="ADAL" clId="{950616D9-88D3-4A07-B424-F9CA4E73932D}" dt="2023-05-05T15:44:42.461" v="20"/>
          <ac:spMkLst>
            <pc:docMk/>
            <pc:sldMk cId="1859156216" sldId="299"/>
            <ac:spMk id="2" creationId="{CB4874CE-90D3-44EC-AA1D-F9EEC044F3FB}"/>
          </ac:spMkLst>
        </pc:spChg>
      </pc:sldChg>
      <pc:sldChg chg="modSp mod">
        <pc:chgData name="Reiji KOBAYASHI" userId="34112ac1-4c34-4e4b-972a-35b76f02b083" providerId="ADAL" clId="{950616D9-88D3-4A07-B424-F9CA4E73932D}" dt="2023-05-05T15:53:01.472" v="494" actId="1076"/>
        <pc:sldMkLst>
          <pc:docMk/>
          <pc:sldMk cId="1740675055" sldId="307"/>
        </pc:sldMkLst>
        <pc:spChg chg="mod">
          <ac:chgData name="Reiji KOBAYASHI" userId="34112ac1-4c34-4e4b-972a-35b76f02b083" providerId="ADAL" clId="{950616D9-88D3-4A07-B424-F9CA4E73932D}" dt="2023-05-05T15:53:01.472" v="494" actId="1076"/>
          <ac:spMkLst>
            <pc:docMk/>
            <pc:sldMk cId="1740675055" sldId="307"/>
            <ac:spMk id="20" creationId="{6A366E4D-D1CA-570A-9019-07C1662BE093}"/>
          </ac:spMkLst>
        </pc:spChg>
      </pc:sldChg>
      <pc:sldChg chg="addSp delSp modSp add mod modClrScheme chgLayout">
        <pc:chgData name="Reiji KOBAYASHI" userId="34112ac1-4c34-4e4b-972a-35b76f02b083" providerId="ADAL" clId="{950616D9-88D3-4A07-B424-F9CA4E73932D}" dt="2023-05-05T15:52:42.074" v="493"/>
        <pc:sldMkLst>
          <pc:docMk/>
          <pc:sldMk cId="1922243901" sldId="308"/>
        </pc:sldMkLst>
        <pc:spChg chg="mod ord">
          <ac:chgData name="Reiji KOBAYASHI" userId="34112ac1-4c34-4e4b-972a-35b76f02b083" providerId="ADAL" clId="{950616D9-88D3-4A07-B424-F9CA4E73932D}" dt="2023-05-05T15:49:06.584" v="110" actId="700"/>
          <ac:spMkLst>
            <pc:docMk/>
            <pc:sldMk cId="1922243901" sldId="308"/>
            <ac:spMk id="2" creationId="{CB4874CE-90D3-44EC-AA1D-F9EEC044F3FB}"/>
          </ac:spMkLst>
        </pc:spChg>
        <pc:spChg chg="add del mod ord">
          <ac:chgData name="Reiji KOBAYASHI" userId="34112ac1-4c34-4e4b-972a-35b76f02b083" providerId="ADAL" clId="{950616D9-88D3-4A07-B424-F9CA4E73932D}" dt="2023-05-05T15:48:59.159" v="108" actId="700"/>
          <ac:spMkLst>
            <pc:docMk/>
            <pc:sldMk cId="1922243901" sldId="308"/>
            <ac:spMk id="3" creationId="{E7336BB1-BA3A-4827-DD5B-8D40C0EB8AFC}"/>
          </ac:spMkLst>
        </pc:spChg>
        <pc:spChg chg="add del mod ord">
          <ac:chgData name="Reiji KOBAYASHI" userId="34112ac1-4c34-4e4b-972a-35b76f02b083" providerId="ADAL" clId="{950616D9-88D3-4A07-B424-F9CA4E73932D}" dt="2023-05-05T15:49:06.584" v="110" actId="700"/>
          <ac:spMkLst>
            <pc:docMk/>
            <pc:sldMk cId="1922243901" sldId="308"/>
            <ac:spMk id="4" creationId="{1FAC8128-DDD8-C85F-D83F-359E73D1FB02}"/>
          </ac:spMkLst>
        </pc:spChg>
        <pc:spChg chg="mod">
          <ac:chgData name="Reiji KOBAYASHI" userId="34112ac1-4c34-4e4b-972a-35b76f02b083" providerId="ADAL" clId="{950616D9-88D3-4A07-B424-F9CA4E73932D}" dt="2023-05-05T15:48:15.447" v="105"/>
          <ac:spMkLst>
            <pc:docMk/>
            <pc:sldMk cId="1922243901" sldId="308"/>
            <ac:spMk id="7" creationId="{8EA452F4-34C8-4E77-B9B9-BAB59946309F}"/>
          </ac:spMkLst>
        </pc:spChg>
        <pc:spChg chg="mod">
          <ac:chgData name="Reiji KOBAYASHI" userId="34112ac1-4c34-4e4b-972a-35b76f02b083" providerId="ADAL" clId="{950616D9-88D3-4A07-B424-F9CA4E73932D}" dt="2023-05-05T15:52:42.074" v="493"/>
          <ac:spMkLst>
            <pc:docMk/>
            <pc:sldMk cId="1922243901" sldId="308"/>
            <ac:spMk id="11" creationId="{0F51FACE-86A4-4C3F-9E1B-DBD03421777D}"/>
          </ac:spMkLst>
        </pc:spChg>
        <pc:picChg chg="mod">
          <ac:chgData name="Reiji KOBAYASHI" userId="34112ac1-4c34-4e4b-972a-35b76f02b083" providerId="ADAL" clId="{950616D9-88D3-4A07-B424-F9CA4E73932D}" dt="2023-05-05T15:51:20.590" v="329" actId="14100"/>
          <ac:picMkLst>
            <pc:docMk/>
            <pc:sldMk cId="1922243901" sldId="308"/>
            <ac:picMk id="6" creationId="{67A382D1-6A9E-4245-BC89-78679A13409B}"/>
          </ac:picMkLst>
        </pc:pic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参考：速報値と暫定値の違い</a:t>
            </a:r>
            <a:endParaRPr kumimoji="1" lang="en-US" altLang="ja-JP" dirty="0"/>
          </a:p>
          <a:p>
            <a:r>
              <a:rPr kumimoji="1" lang="en-US" altLang="ja-JP" dirty="0"/>
              <a:t>https://www.jma.go.jp/jma/kishou/know/faq/faq27.html#14</a:t>
            </a:r>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8</a:t>
            </a:fld>
            <a:endParaRPr kumimoji="1" lang="ja-JP" altLang="en-US"/>
          </a:p>
        </p:txBody>
      </p:sp>
    </p:spTree>
    <p:extLst>
      <p:ext uri="{BB962C8B-B14F-4D97-AF65-F5344CB8AC3E}">
        <p14:creationId xmlns:p14="http://schemas.microsoft.com/office/powerpoint/2010/main" val="301615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15</a:t>
            </a:fld>
            <a:endParaRPr kumimoji="1" lang="ja-JP" altLang="en-US"/>
          </a:p>
        </p:txBody>
      </p:sp>
    </p:spTree>
    <p:extLst>
      <p:ext uri="{BB962C8B-B14F-4D97-AF65-F5344CB8AC3E}">
        <p14:creationId xmlns:p14="http://schemas.microsoft.com/office/powerpoint/2010/main" val="195064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2024/4/4</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2024/4/4</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jma.go.jp/bosai/map.html#elem=info&amp;contents=tsunam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31F6C1E-CDF6-65AF-5A3C-4F6D2AAED3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29152" y="1231327"/>
            <a:ext cx="4459288" cy="4859786"/>
          </a:xfrm>
          <a:prstGeom prst="rect">
            <a:avLst/>
          </a:prstGeom>
        </p:spPr>
      </p:pic>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2024</a:t>
            </a:r>
            <a:r>
              <a:rPr kumimoji="1" lang="ja-JP" altLang="en-US" dirty="0"/>
              <a:t>年</a:t>
            </a:r>
            <a:r>
              <a:rPr lang="en-US" altLang="ja-JP" dirty="0"/>
              <a:t>4</a:t>
            </a:r>
            <a:r>
              <a:rPr kumimoji="1" lang="ja-JP" altLang="en-US" dirty="0"/>
              <a:t>月</a:t>
            </a:r>
            <a:r>
              <a:rPr kumimoji="1" lang="en-US" altLang="ja-JP" dirty="0"/>
              <a:t>3</a:t>
            </a:r>
            <a:r>
              <a:rPr kumimoji="1" lang="ja-JP" altLang="en-US" dirty="0"/>
              <a:t>日台湾の</a:t>
            </a:r>
            <a:r>
              <a:rPr lang="ja-JP" altLang="en-US" dirty="0"/>
              <a:t>地震</a:t>
            </a:r>
            <a:endParaRPr kumimoji="1" lang="ja-JP" altLang="en-US" dirty="0"/>
          </a:p>
        </p:txBody>
      </p:sp>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sz="half" idx="1"/>
          </p:nvPr>
        </p:nvSpPr>
        <p:spPr>
          <a:xfrm>
            <a:off x="56155" y="1009816"/>
            <a:ext cx="4791147" cy="5359179"/>
          </a:xfrm>
        </p:spPr>
        <p:txBody>
          <a:bodyPr>
            <a:noAutofit/>
          </a:bodyPr>
          <a:lstStyle/>
          <a:p>
            <a:pPr marL="0" indent="0">
              <a:buNone/>
            </a:pPr>
            <a:r>
              <a:rPr lang="ja-JP" altLang="en-US" dirty="0"/>
              <a:t>地震概要（気象庁報道発表）</a:t>
            </a:r>
          </a:p>
          <a:p>
            <a:r>
              <a:rPr lang="en-US" altLang="ja-JP" dirty="0"/>
              <a:t>2024</a:t>
            </a:r>
            <a:r>
              <a:rPr lang="ja-JP" altLang="en-US" dirty="0"/>
              <a:t>年</a:t>
            </a:r>
            <a:r>
              <a:rPr lang="en-US" altLang="ja-JP" dirty="0"/>
              <a:t>4</a:t>
            </a:r>
            <a:r>
              <a:rPr lang="ja-JP" altLang="en-US" dirty="0"/>
              <a:t>月</a:t>
            </a:r>
            <a:r>
              <a:rPr lang="en-US" altLang="ja-JP" dirty="0"/>
              <a:t>3</a:t>
            </a:r>
            <a:r>
              <a:rPr lang="ja-JP" altLang="en-US" dirty="0"/>
              <a:t>日</a:t>
            </a:r>
            <a:r>
              <a:rPr lang="en-US" altLang="ja-JP" dirty="0"/>
              <a:t>8</a:t>
            </a:r>
            <a:r>
              <a:rPr lang="ja-JP" altLang="en-US" dirty="0"/>
              <a:t>時</a:t>
            </a:r>
            <a:r>
              <a:rPr lang="en-US" altLang="ja-JP" dirty="0"/>
              <a:t>58</a:t>
            </a:r>
            <a:r>
              <a:rPr lang="ja-JP" altLang="en-US" dirty="0"/>
              <a:t>分</a:t>
            </a:r>
          </a:p>
          <a:p>
            <a:r>
              <a:rPr lang="ja-JP" altLang="en-US" dirty="0"/>
              <a:t>マグニチュード：</a:t>
            </a:r>
            <a:r>
              <a:rPr lang="en-US" altLang="ja-JP" dirty="0"/>
              <a:t>7.7</a:t>
            </a:r>
            <a:r>
              <a:rPr lang="ja-JP" altLang="en-US" dirty="0"/>
              <a:t>（暫定値）</a:t>
            </a:r>
            <a:endParaRPr lang="en-US" altLang="ja-JP" dirty="0"/>
          </a:p>
          <a:p>
            <a:r>
              <a:rPr lang="ja-JP" altLang="en-US" dirty="0"/>
              <a:t>震源の深さ：</a:t>
            </a:r>
            <a:r>
              <a:rPr lang="en-US" altLang="ja-JP" dirty="0"/>
              <a:t>23 km</a:t>
            </a:r>
            <a:r>
              <a:rPr lang="ja-JP" altLang="en-US" dirty="0"/>
              <a:t>（暫定値）</a:t>
            </a:r>
            <a:endParaRPr lang="en-US" altLang="ja-JP" dirty="0"/>
          </a:p>
          <a:p>
            <a:r>
              <a:rPr lang="ja-JP" altLang="en-US" dirty="0"/>
              <a:t>国内最大震度： </a:t>
            </a:r>
            <a:r>
              <a:rPr lang="en-US" altLang="ja-JP" dirty="0"/>
              <a:t>4</a:t>
            </a:r>
            <a:r>
              <a:rPr lang="ja-JP" altLang="en-US" dirty="0"/>
              <a:t>（沖縄県与那国町（よなぐにちょう） ）</a:t>
            </a:r>
            <a:endParaRPr lang="en-US" altLang="ja-JP" dirty="0"/>
          </a:p>
          <a:p>
            <a:endParaRPr lang="ja-JP" altLang="en-US" dirty="0"/>
          </a:p>
          <a:p>
            <a:pPr marL="0" indent="0">
              <a:buNone/>
            </a:pPr>
            <a:r>
              <a:rPr lang="ja-JP" altLang="en-US" dirty="0"/>
              <a:t>主な被害</a:t>
            </a:r>
            <a:endParaRPr lang="en-US" altLang="ja-JP" dirty="0"/>
          </a:p>
          <a:p>
            <a:pPr marL="0" indent="0">
              <a:buNone/>
            </a:pPr>
            <a:r>
              <a:rPr lang="ja-JP" altLang="en-US" dirty="0"/>
              <a:t>（報道、消防庁資料より）</a:t>
            </a:r>
          </a:p>
          <a:p>
            <a:r>
              <a:rPr lang="ja-JP" altLang="en-US" dirty="0"/>
              <a:t>国内は特になし</a:t>
            </a:r>
            <a:endParaRPr lang="en-US" altLang="ja-JP" dirty="0"/>
          </a:p>
          <a:p>
            <a:r>
              <a:rPr lang="ja-JP" altLang="en-US" dirty="0"/>
              <a:t>台湾で</a:t>
            </a:r>
            <a:r>
              <a:rPr lang="en-US" altLang="ja-JP" dirty="0"/>
              <a:t>9</a:t>
            </a:r>
            <a:r>
              <a:rPr lang="ja-JP" altLang="en-US" dirty="0"/>
              <a:t>人死亡、建物倒壊、崖崩れなど</a:t>
            </a:r>
            <a:endParaRPr lang="en-US" altLang="ja-JP" dirty="0"/>
          </a:p>
          <a:p>
            <a:pPr marL="0" indent="0">
              <a:buNone/>
            </a:pP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00482" y="658735"/>
            <a:ext cx="4387362" cy="584775"/>
          </a:xfrm>
          <a:prstGeom prst="rect">
            <a:avLst/>
          </a:prstGeom>
        </p:spPr>
        <p:txBody>
          <a:bodyPr wrap="square">
            <a:spAutoFit/>
          </a:bodyPr>
          <a:lstStyle/>
          <a:p>
            <a:r>
              <a:rPr lang="ja-JP" altLang="en-US" sz="1600" dirty="0">
                <a:latin typeface="ＭＳＰゴシック"/>
              </a:rPr>
              <a:t>令和６年４月３日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58</a:t>
            </a:r>
            <a:r>
              <a:rPr lang="ja-JP" altLang="en-US" sz="1600" dirty="0">
                <a:latin typeface="ＭＳＰゴシック"/>
              </a:rPr>
              <a:t>分頃の台湾付近の地震について（気象庁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7191392" y="2435417"/>
            <a:ext cx="697627" cy="400110"/>
          </a:xfrm>
          <a:prstGeom prst="rect">
            <a:avLst/>
          </a:prstGeom>
        </p:spPr>
        <p:txBody>
          <a:bodyPr wrap="none">
            <a:spAutoFit/>
          </a:bodyPr>
          <a:lstStyle/>
          <a:p>
            <a:r>
              <a:rPr lang="ja-JP" altLang="en-US" sz="2000" dirty="0"/>
              <a:t>震央</a:t>
            </a:r>
            <a:endParaRPr lang="en-US" altLang="ja-JP" sz="2000" dirty="0"/>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5275476" y="6292737"/>
            <a:ext cx="3268755" cy="369332"/>
          </a:xfrm>
          <a:prstGeom prst="rect">
            <a:avLst/>
          </a:prstGeom>
          <a:noFill/>
        </p:spPr>
        <p:txBody>
          <a:bodyPr wrap="square">
            <a:spAutoFit/>
          </a:bodyPr>
          <a:lstStyle/>
          <a:p>
            <a:r>
              <a:rPr lang="ja-JP" altLang="en-US" dirty="0"/>
              <a:t>与那国町（よなぐにちょう）</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flipH="1">
            <a:off x="6909854" y="3647768"/>
            <a:ext cx="281538" cy="2644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587" y="1010361"/>
            <a:ext cx="8457371" cy="5816833"/>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923330"/>
          </a:xfrm>
          <a:prstGeom prst="rect">
            <a:avLst/>
          </a:prstGeom>
        </p:spPr>
        <p:txBody>
          <a:bodyPr wrap="square">
            <a:spAutoFit/>
          </a:bodyPr>
          <a:lstStyle/>
          <a:p>
            <a:r>
              <a:rPr kumimoji="1" lang="ja-JP" altLang="en-US" dirty="0"/>
              <a:t>防災科学技術研究所</a:t>
            </a:r>
            <a:r>
              <a:rPr kumimoji="1" lang="en-US" altLang="ja-JP" dirty="0"/>
              <a:t>K-NET</a:t>
            </a:r>
            <a:r>
              <a:rPr kumimoji="1" lang="ja-JP" altLang="en-US" dirty="0"/>
              <a:t>の波形記録を震央距離で並べたもの。左が上下成分で</a:t>
            </a:r>
            <a:r>
              <a:rPr kumimoji="1" lang="en-US" altLang="ja-JP" dirty="0"/>
              <a:t>P</a:t>
            </a:r>
            <a:r>
              <a:rPr kumimoji="1" lang="ja-JP" altLang="en-US" dirty="0"/>
              <a:t>波が見えやすく、右が水平成分（のうちの南北成分）で</a:t>
            </a:r>
            <a:r>
              <a:rPr kumimoji="1" lang="en-US" altLang="ja-JP" dirty="0"/>
              <a:t>S</a:t>
            </a:r>
            <a:r>
              <a:rPr kumimoji="1" lang="ja-JP" altLang="en-US" dirty="0"/>
              <a:t>波が見えやすい。</a:t>
            </a:r>
            <a:r>
              <a:rPr kumimoji="1" lang="en-US" altLang="ja-JP" dirty="0"/>
              <a:t>P</a:t>
            </a:r>
            <a:r>
              <a:rPr kumimoji="1" lang="ja-JP" altLang="en-US" dirty="0"/>
              <a:t>波と</a:t>
            </a:r>
            <a:r>
              <a:rPr kumimoji="1" lang="en-US" altLang="ja-JP" dirty="0"/>
              <a:t>S</a:t>
            </a:r>
            <a:r>
              <a:rPr kumimoji="1" lang="ja-JP" altLang="en-US"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735959" y="1859292"/>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25677" y="1484671"/>
            <a:ext cx="1111046" cy="4552335"/>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48463" y="1859293"/>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171768" y="1484671"/>
            <a:ext cx="1887793" cy="4552335"/>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333BE0F-F306-DEA0-9B47-E17580073382}"/>
              </a:ext>
            </a:extLst>
          </p:cNvPr>
          <p:cNvSpPr txBox="1"/>
          <p:nvPr/>
        </p:nvSpPr>
        <p:spPr>
          <a:xfrm>
            <a:off x="2636217" y="1797738"/>
            <a:ext cx="2530635" cy="954107"/>
          </a:xfrm>
          <a:prstGeom prst="rect">
            <a:avLst/>
          </a:prstGeom>
          <a:noFill/>
        </p:spPr>
        <p:txBody>
          <a:bodyPr wrap="square" rtlCol="0">
            <a:spAutoFit/>
          </a:bodyPr>
          <a:lstStyle/>
          <a:p>
            <a:r>
              <a:rPr kumimoji="1" lang="ja-JP" altLang="en-US" sz="1400" dirty="0"/>
              <a:t>振幅が一定基準を超えた時にデータを残す方式なので、</a:t>
            </a:r>
            <a:r>
              <a:rPr lang="ja-JP" altLang="en-US" sz="1400" dirty="0"/>
              <a:t>記録開始時刻がＰ波到達時刻の後になる場合がある</a:t>
            </a:r>
            <a:endParaRPr kumimoji="1" lang="ja-JP" altLang="en-US" sz="1400" dirty="0"/>
          </a:p>
        </p:txBody>
      </p:sp>
    </p:spTree>
    <p:extLst>
      <p:ext uri="{BB962C8B-B14F-4D97-AF65-F5344CB8AC3E}">
        <p14:creationId xmlns:p14="http://schemas.microsoft.com/office/powerpoint/2010/main" val="234368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ダイアグラム&#10;&#10;自動的に生成された説明">
            <a:extLst>
              <a:ext uri="{FF2B5EF4-FFF2-40B4-BE49-F238E27FC236}">
                <a16:creationId xmlns:a16="http://schemas.microsoft.com/office/drawing/2014/main" id="{0AD37C87-7A4E-CBD1-3EB6-FA230678A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250" y="1348874"/>
            <a:ext cx="7200000" cy="4676190"/>
          </a:xfrm>
        </p:spPr>
      </p:pic>
      <p:sp>
        <p:nvSpPr>
          <p:cNvPr id="4" name="タイトル 3">
            <a:extLst>
              <a:ext uri="{FF2B5EF4-FFF2-40B4-BE49-F238E27FC236}">
                <a16:creationId xmlns:a16="http://schemas.microsoft.com/office/drawing/2014/main" id="{EF3A033F-A2BA-F9E4-483B-7E3801A5E257}"/>
              </a:ext>
            </a:extLst>
          </p:cNvPr>
          <p:cNvSpPr>
            <a:spLocks noGrp="1"/>
          </p:cNvSpPr>
          <p:nvPr>
            <p:ph type="title"/>
          </p:nvPr>
        </p:nvSpPr>
        <p:spPr/>
        <p:txBody>
          <a:bodyPr/>
          <a:lstStyle/>
          <a:p>
            <a:r>
              <a:rPr lang="ja-JP" altLang="en-US" dirty="0"/>
              <a:t>地震による津波発生</a:t>
            </a:r>
          </a:p>
        </p:txBody>
      </p:sp>
      <p:sp>
        <p:nvSpPr>
          <p:cNvPr id="11" name="テキスト ボックス 10">
            <a:extLst>
              <a:ext uri="{FF2B5EF4-FFF2-40B4-BE49-F238E27FC236}">
                <a16:creationId xmlns:a16="http://schemas.microsoft.com/office/drawing/2014/main" id="{436756AF-8AAD-8700-1A7C-BE07149A41C1}"/>
              </a:ext>
            </a:extLst>
          </p:cNvPr>
          <p:cNvSpPr txBox="1"/>
          <p:nvPr/>
        </p:nvSpPr>
        <p:spPr>
          <a:xfrm>
            <a:off x="3782962" y="662552"/>
            <a:ext cx="5597012" cy="1200329"/>
          </a:xfrm>
          <a:prstGeom prst="rect">
            <a:avLst/>
          </a:prstGeom>
          <a:noFill/>
        </p:spPr>
        <p:txBody>
          <a:bodyPr wrap="square">
            <a:spAutoFit/>
          </a:bodyPr>
          <a:lstStyle/>
          <a:p>
            <a:pPr marL="0" indent="0">
              <a:buNone/>
            </a:pPr>
            <a:r>
              <a:rPr lang="ja-JP" altLang="en-US" sz="2400" dirty="0"/>
              <a:t>震源断層のずれによる海底の上下変動</a:t>
            </a:r>
          </a:p>
          <a:p>
            <a:pPr marL="0" indent="0">
              <a:buNone/>
            </a:pPr>
            <a:r>
              <a:rPr lang="ja-JP" altLang="en-US" sz="2400" dirty="0"/>
              <a:t>→海面の上下変動</a:t>
            </a:r>
          </a:p>
          <a:p>
            <a:pPr marL="0" indent="0">
              <a:buNone/>
            </a:pPr>
            <a:r>
              <a:rPr lang="ja-JP" altLang="en-US" sz="2400" dirty="0"/>
              <a:t>→波として広がる</a:t>
            </a:r>
          </a:p>
        </p:txBody>
      </p:sp>
      <p:sp>
        <p:nvSpPr>
          <p:cNvPr id="3" name="テキスト ボックス 2">
            <a:extLst>
              <a:ext uri="{FF2B5EF4-FFF2-40B4-BE49-F238E27FC236}">
                <a16:creationId xmlns:a16="http://schemas.microsoft.com/office/drawing/2014/main" id="{740C21DA-5439-BAD1-C760-9C322441500F}"/>
              </a:ext>
            </a:extLst>
          </p:cNvPr>
          <p:cNvSpPr txBox="1"/>
          <p:nvPr/>
        </p:nvSpPr>
        <p:spPr>
          <a:xfrm>
            <a:off x="2317096" y="6066353"/>
            <a:ext cx="5823154" cy="646331"/>
          </a:xfrm>
          <a:prstGeom prst="rect">
            <a:avLst/>
          </a:prstGeom>
          <a:noFill/>
        </p:spPr>
        <p:txBody>
          <a:bodyPr wrap="square">
            <a:spAutoFit/>
          </a:bodyPr>
          <a:lstStyle/>
          <a:p>
            <a:r>
              <a:rPr lang="ja-JP" altLang="en-US" dirty="0"/>
              <a:t>気象庁「よくある質問集 </a:t>
            </a:r>
            <a:r>
              <a:rPr lang="en-US" altLang="ja-JP" dirty="0"/>
              <a:t>&gt; </a:t>
            </a:r>
            <a:r>
              <a:rPr lang="ja-JP" altLang="en-US" dirty="0"/>
              <a:t>津波について」</a:t>
            </a:r>
            <a:endParaRPr lang="en-US" altLang="ja-JP" dirty="0"/>
          </a:p>
          <a:p>
            <a:r>
              <a:rPr lang="ja-JP" altLang="en-US" dirty="0"/>
              <a:t>https://www.jma.go.jp/jma/kishou/know/faq/faq26.html</a:t>
            </a:r>
          </a:p>
        </p:txBody>
      </p:sp>
    </p:spTree>
    <p:extLst>
      <p:ext uri="{BB962C8B-B14F-4D97-AF65-F5344CB8AC3E}">
        <p14:creationId xmlns:p14="http://schemas.microsoft.com/office/powerpoint/2010/main" val="408209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津波：津波警報等の発表</a:t>
            </a:r>
          </a:p>
        </p:txBody>
      </p:sp>
      <p:pic>
        <p:nvPicPr>
          <p:cNvPr id="33" name="コンテンツ プレースホルダー 32">
            <a:extLst>
              <a:ext uri="{FF2B5EF4-FFF2-40B4-BE49-F238E27FC236}">
                <a16:creationId xmlns:a16="http://schemas.microsoft.com/office/drawing/2014/main" id="{2D275220-F069-498B-95BA-654CE7A542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20999" y="1017588"/>
            <a:ext cx="5038502" cy="5338762"/>
          </a:xfrm>
        </p:spPr>
      </p:pic>
      <p:sp>
        <p:nvSpPr>
          <p:cNvPr id="20" name="テキスト ボックス 19">
            <a:extLst>
              <a:ext uri="{FF2B5EF4-FFF2-40B4-BE49-F238E27FC236}">
                <a16:creationId xmlns:a16="http://schemas.microsoft.com/office/drawing/2014/main" id="{6A366E4D-D1CA-570A-9019-07C1662BE093}"/>
              </a:ext>
            </a:extLst>
          </p:cNvPr>
          <p:cNvSpPr txBox="1"/>
          <p:nvPr/>
        </p:nvSpPr>
        <p:spPr>
          <a:xfrm>
            <a:off x="176981" y="3429000"/>
            <a:ext cx="4395019" cy="646331"/>
          </a:xfrm>
          <a:prstGeom prst="rect">
            <a:avLst/>
          </a:prstGeom>
          <a:noFill/>
        </p:spPr>
        <p:txBody>
          <a:bodyPr wrap="square">
            <a:spAutoFit/>
          </a:bodyPr>
          <a:lstStyle/>
          <a:p>
            <a:r>
              <a:rPr lang="ja-JP" altLang="en-US" sz="1800" dirty="0">
                <a:latin typeface="ＭＳＰゴシック"/>
              </a:rPr>
              <a:t>令和６年４月３日</a:t>
            </a:r>
            <a:r>
              <a:rPr lang="en-US" altLang="ja-JP" sz="1800" dirty="0">
                <a:latin typeface="ＭＳＰゴシック"/>
              </a:rPr>
              <a:t>08</a:t>
            </a:r>
            <a:r>
              <a:rPr lang="ja-JP" altLang="en-US" sz="1800" dirty="0">
                <a:latin typeface="ＭＳＰゴシック"/>
              </a:rPr>
              <a:t>時</a:t>
            </a:r>
            <a:r>
              <a:rPr lang="en-US" altLang="ja-JP" sz="1800" dirty="0">
                <a:latin typeface="ＭＳＰゴシック"/>
              </a:rPr>
              <a:t>58</a:t>
            </a:r>
            <a:r>
              <a:rPr lang="ja-JP" altLang="en-US" sz="1800" dirty="0">
                <a:latin typeface="ＭＳＰゴシック"/>
              </a:rPr>
              <a:t>分頃の台湾付近の地震について（気象庁</a:t>
            </a:r>
            <a:r>
              <a:rPr lang="en-US" altLang="ja-JP" sz="1800" dirty="0">
                <a:latin typeface="ＭＳＰゴシック"/>
              </a:rPr>
              <a:t>, 2024</a:t>
            </a:r>
            <a:r>
              <a:rPr lang="ja-JP" altLang="en-US" sz="1800" dirty="0">
                <a:latin typeface="ＭＳＰゴシック"/>
              </a:rPr>
              <a:t>）</a:t>
            </a:r>
            <a:endParaRPr lang="ja-JP" altLang="en-US" sz="1800" dirty="0"/>
          </a:p>
        </p:txBody>
      </p:sp>
      <p:pic>
        <p:nvPicPr>
          <p:cNvPr id="3" name="図 2" descr="テーブル が含まれている画像&#10;&#10;自動的に生成された説明">
            <a:extLst>
              <a:ext uri="{FF2B5EF4-FFF2-40B4-BE49-F238E27FC236}">
                <a16:creationId xmlns:a16="http://schemas.microsoft.com/office/drawing/2014/main" id="{1F7BC059-93B5-AC19-147D-A95BEB0DE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20" y="4090645"/>
            <a:ext cx="3815780" cy="2767355"/>
          </a:xfrm>
          <a:prstGeom prst="rect">
            <a:avLst/>
          </a:prstGeom>
        </p:spPr>
      </p:pic>
      <p:sp>
        <p:nvSpPr>
          <p:cNvPr id="6" name="テキスト ボックス 5">
            <a:extLst>
              <a:ext uri="{FF2B5EF4-FFF2-40B4-BE49-F238E27FC236}">
                <a16:creationId xmlns:a16="http://schemas.microsoft.com/office/drawing/2014/main" id="{9CC73886-18B6-BAFF-E938-CE7FBFD5E26A}"/>
              </a:ext>
            </a:extLst>
          </p:cNvPr>
          <p:cNvSpPr txBox="1"/>
          <p:nvPr/>
        </p:nvSpPr>
        <p:spPr>
          <a:xfrm>
            <a:off x="813620" y="6211669"/>
            <a:ext cx="4655574" cy="646331"/>
          </a:xfrm>
          <a:prstGeom prst="rect">
            <a:avLst/>
          </a:prstGeom>
          <a:noFill/>
        </p:spPr>
        <p:txBody>
          <a:bodyPr wrap="square">
            <a:spAutoFit/>
          </a:bodyPr>
          <a:lstStyle/>
          <a:p>
            <a:r>
              <a:rPr lang="ja-JP" altLang="en-US" dirty="0"/>
              <a:t>https://www.data.jma.go.jp/eqev/data/tsunami/kaizen/about_kaizen_gaiyou.html</a:t>
            </a:r>
          </a:p>
        </p:txBody>
      </p:sp>
    </p:spTree>
    <p:extLst>
      <p:ext uri="{BB962C8B-B14F-4D97-AF65-F5344CB8AC3E}">
        <p14:creationId xmlns:p14="http://schemas.microsoft.com/office/powerpoint/2010/main" val="174067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津波：津波の観測状況</a:t>
            </a:r>
          </a:p>
        </p:txBody>
      </p:sp>
      <p:sp>
        <p:nvSpPr>
          <p:cNvPr id="8" name="テキスト ボックス 7">
            <a:extLst>
              <a:ext uri="{FF2B5EF4-FFF2-40B4-BE49-F238E27FC236}">
                <a16:creationId xmlns:a16="http://schemas.microsoft.com/office/drawing/2014/main" id="{5F3F54A5-8E57-A6C4-0977-4509D222FA27}"/>
              </a:ext>
            </a:extLst>
          </p:cNvPr>
          <p:cNvSpPr txBox="1"/>
          <p:nvPr/>
        </p:nvSpPr>
        <p:spPr>
          <a:xfrm>
            <a:off x="95864" y="694422"/>
            <a:ext cx="4655574" cy="369332"/>
          </a:xfrm>
          <a:prstGeom prst="rect">
            <a:avLst/>
          </a:prstGeom>
          <a:noFill/>
        </p:spPr>
        <p:txBody>
          <a:bodyPr wrap="square">
            <a:spAutoFit/>
          </a:bodyPr>
          <a:lstStyle/>
          <a:p>
            <a:r>
              <a:rPr lang="ja-JP" altLang="en-US" dirty="0"/>
              <a:t>（</a:t>
            </a:r>
            <a:r>
              <a:rPr lang="en-US" altLang="ja-JP" dirty="0"/>
              <a:t>2024</a:t>
            </a:r>
            <a:r>
              <a:rPr lang="ja-JP" altLang="en-US" dirty="0"/>
              <a:t>年</a:t>
            </a:r>
            <a:r>
              <a:rPr lang="en-US" altLang="ja-JP" dirty="0"/>
              <a:t>4</a:t>
            </a:r>
            <a:r>
              <a:rPr lang="ja-JP" altLang="en-US" dirty="0"/>
              <a:t>月</a:t>
            </a:r>
            <a:r>
              <a:rPr lang="en-US" altLang="ja-JP" dirty="0"/>
              <a:t>3</a:t>
            </a:r>
            <a:r>
              <a:rPr lang="ja-JP" altLang="en-US" dirty="0"/>
              <a:t>日</a:t>
            </a:r>
            <a:r>
              <a:rPr lang="en-US" altLang="ja-JP" dirty="0"/>
              <a:t>22:39</a:t>
            </a:r>
            <a:r>
              <a:rPr lang="ja-JP" altLang="en-US" dirty="0"/>
              <a:t>現在）</a:t>
            </a:r>
          </a:p>
        </p:txBody>
      </p:sp>
      <p:sp>
        <p:nvSpPr>
          <p:cNvPr id="13" name="テキスト ボックス 12">
            <a:extLst>
              <a:ext uri="{FF2B5EF4-FFF2-40B4-BE49-F238E27FC236}">
                <a16:creationId xmlns:a16="http://schemas.microsoft.com/office/drawing/2014/main" id="{DB4D2DBB-932A-0BEF-5191-E13EB4F38533}"/>
              </a:ext>
            </a:extLst>
          </p:cNvPr>
          <p:cNvSpPr txBox="1"/>
          <p:nvPr/>
        </p:nvSpPr>
        <p:spPr>
          <a:xfrm>
            <a:off x="174523" y="6398899"/>
            <a:ext cx="8969477" cy="369332"/>
          </a:xfrm>
          <a:prstGeom prst="rect">
            <a:avLst/>
          </a:prstGeom>
          <a:noFill/>
        </p:spPr>
        <p:txBody>
          <a:bodyPr wrap="square">
            <a:spAutoFit/>
          </a:bodyPr>
          <a:lstStyle/>
          <a:p>
            <a:r>
              <a:rPr lang="en-US" altLang="ja-JP" dirty="0">
                <a:hlinkClick r:id="rId2"/>
              </a:rPr>
              <a:t>https://www.jma.go.jp/bosai/map.html#elem=info&amp;contents=tsunami</a:t>
            </a:r>
            <a:r>
              <a:rPr lang="en-US" altLang="ja-JP" dirty="0"/>
              <a:t> </a:t>
            </a:r>
            <a:r>
              <a:rPr lang="ja-JP" altLang="en-US" dirty="0"/>
              <a:t>に加筆</a:t>
            </a:r>
          </a:p>
        </p:txBody>
      </p:sp>
      <p:pic>
        <p:nvPicPr>
          <p:cNvPr id="7" name="コンテンツ プレースホルダー 6" descr="グラフィカル ユーザー インターフェイス&#10;&#10;自動的に生成された説明">
            <a:extLst>
              <a:ext uri="{FF2B5EF4-FFF2-40B4-BE49-F238E27FC236}">
                <a16:creationId xmlns:a16="http://schemas.microsoft.com/office/drawing/2014/main" id="{62D6136C-757C-3373-57A6-7F51ED1F1D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63" y="1179468"/>
            <a:ext cx="8969375" cy="5015002"/>
          </a:xfrm>
        </p:spPr>
      </p:pic>
      <p:sp>
        <p:nvSpPr>
          <p:cNvPr id="10" name="テキスト ボックス 9">
            <a:extLst>
              <a:ext uri="{FF2B5EF4-FFF2-40B4-BE49-F238E27FC236}">
                <a16:creationId xmlns:a16="http://schemas.microsoft.com/office/drawing/2014/main" id="{45ABD6FE-17B2-691F-A053-1E90710C3B64}"/>
              </a:ext>
            </a:extLst>
          </p:cNvPr>
          <p:cNvSpPr txBox="1"/>
          <p:nvPr/>
        </p:nvSpPr>
        <p:spPr>
          <a:xfrm>
            <a:off x="3230102" y="3429000"/>
            <a:ext cx="1105924" cy="646331"/>
          </a:xfrm>
          <a:prstGeom prst="rect">
            <a:avLst/>
          </a:prstGeom>
          <a:noFill/>
        </p:spPr>
        <p:txBody>
          <a:bodyPr wrap="square">
            <a:spAutoFit/>
          </a:bodyPr>
          <a:lstStyle/>
          <a:p>
            <a:r>
              <a:rPr lang="ja-JP" altLang="en-US" dirty="0"/>
              <a:t>与那国島</a:t>
            </a:r>
            <a:endParaRPr lang="en-US" altLang="ja-JP" dirty="0"/>
          </a:p>
          <a:p>
            <a:r>
              <a:rPr lang="en-US" altLang="ja-JP" dirty="0"/>
              <a:t>30 cm</a:t>
            </a:r>
            <a:endParaRPr lang="ja-JP" altLang="en-US" dirty="0"/>
          </a:p>
        </p:txBody>
      </p:sp>
      <p:sp>
        <p:nvSpPr>
          <p:cNvPr id="12" name="テキスト ボックス 11">
            <a:extLst>
              <a:ext uri="{FF2B5EF4-FFF2-40B4-BE49-F238E27FC236}">
                <a16:creationId xmlns:a16="http://schemas.microsoft.com/office/drawing/2014/main" id="{B6F325D0-1D25-097E-D6AE-B053AEC6764B}"/>
              </a:ext>
            </a:extLst>
          </p:cNvPr>
          <p:cNvSpPr txBox="1"/>
          <p:nvPr/>
        </p:nvSpPr>
        <p:spPr>
          <a:xfrm>
            <a:off x="3987288" y="4407310"/>
            <a:ext cx="978002" cy="646331"/>
          </a:xfrm>
          <a:prstGeom prst="rect">
            <a:avLst/>
          </a:prstGeom>
          <a:noFill/>
        </p:spPr>
        <p:txBody>
          <a:bodyPr wrap="square">
            <a:spAutoFit/>
          </a:bodyPr>
          <a:lstStyle/>
          <a:p>
            <a:r>
              <a:rPr lang="ja-JP" altLang="en-US" dirty="0"/>
              <a:t>石垣島</a:t>
            </a:r>
            <a:endParaRPr lang="en-US" altLang="ja-JP" dirty="0"/>
          </a:p>
          <a:p>
            <a:r>
              <a:rPr lang="en-US" altLang="ja-JP" dirty="0"/>
              <a:t>20 cm</a:t>
            </a:r>
            <a:endParaRPr lang="ja-JP" altLang="en-US" dirty="0"/>
          </a:p>
        </p:txBody>
      </p:sp>
      <p:sp>
        <p:nvSpPr>
          <p:cNvPr id="15" name="テキスト ボックス 14">
            <a:extLst>
              <a:ext uri="{FF2B5EF4-FFF2-40B4-BE49-F238E27FC236}">
                <a16:creationId xmlns:a16="http://schemas.microsoft.com/office/drawing/2014/main" id="{5EBAD533-D05E-B21B-24CD-10F1D22036DF}"/>
              </a:ext>
            </a:extLst>
          </p:cNvPr>
          <p:cNvSpPr txBox="1"/>
          <p:nvPr/>
        </p:nvSpPr>
        <p:spPr>
          <a:xfrm>
            <a:off x="5024283" y="3959942"/>
            <a:ext cx="978002" cy="646331"/>
          </a:xfrm>
          <a:prstGeom prst="rect">
            <a:avLst/>
          </a:prstGeom>
          <a:noFill/>
        </p:spPr>
        <p:txBody>
          <a:bodyPr wrap="square">
            <a:spAutoFit/>
          </a:bodyPr>
          <a:lstStyle/>
          <a:p>
            <a:r>
              <a:rPr lang="ja-JP" altLang="en-US" dirty="0"/>
              <a:t>宮古島</a:t>
            </a:r>
            <a:endParaRPr lang="en-US" altLang="ja-JP" dirty="0"/>
          </a:p>
          <a:p>
            <a:r>
              <a:rPr lang="en-US" altLang="ja-JP" dirty="0"/>
              <a:t>30 cm</a:t>
            </a:r>
            <a:endParaRPr lang="ja-JP" altLang="en-US" dirty="0"/>
          </a:p>
        </p:txBody>
      </p:sp>
    </p:spTree>
    <p:extLst>
      <p:ext uri="{BB962C8B-B14F-4D97-AF65-F5344CB8AC3E}">
        <p14:creationId xmlns:p14="http://schemas.microsoft.com/office/powerpoint/2010/main" val="207918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津波：津波の波形</a:t>
            </a:r>
          </a:p>
        </p:txBody>
      </p:sp>
      <p:pic>
        <p:nvPicPr>
          <p:cNvPr id="6" name="コンテンツ プレースホルダー 5">
            <a:extLst>
              <a:ext uri="{FF2B5EF4-FFF2-40B4-BE49-F238E27FC236}">
                <a16:creationId xmlns:a16="http://schemas.microsoft.com/office/drawing/2014/main" id="{4238A784-76D1-9553-A98A-45C2107A3099}"/>
              </a:ext>
            </a:extLst>
          </p:cNvPr>
          <p:cNvPicPr>
            <a:picLocks noGrp="1" noChangeAspect="1"/>
          </p:cNvPicPr>
          <p:nvPr>
            <p:ph idx="1"/>
          </p:nvPr>
        </p:nvPicPr>
        <p:blipFill>
          <a:blip r:embed="rId2"/>
          <a:stretch>
            <a:fillRect/>
          </a:stretch>
        </p:blipFill>
        <p:spPr>
          <a:xfrm>
            <a:off x="311182" y="1017588"/>
            <a:ext cx="8458137" cy="5338762"/>
          </a:xfrm>
        </p:spPr>
      </p:pic>
      <p:sp>
        <p:nvSpPr>
          <p:cNvPr id="8" name="テキスト ボックス 7">
            <a:extLst>
              <a:ext uri="{FF2B5EF4-FFF2-40B4-BE49-F238E27FC236}">
                <a16:creationId xmlns:a16="http://schemas.microsoft.com/office/drawing/2014/main" id="{5F3F54A5-8E57-A6C4-0977-4509D222FA27}"/>
              </a:ext>
            </a:extLst>
          </p:cNvPr>
          <p:cNvSpPr txBox="1"/>
          <p:nvPr/>
        </p:nvSpPr>
        <p:spPr>
          <a:xfrm>
            <a:off x="4177244" y="6193618"/>
            <a:ext cx="4655574" cy="646331"/>
          </a:xfrm>
          <a:prstGeom prst="rect">
            <a:avLst/>
          </a:prstGeom>
          <a:noFill/>
        </p:spPr>
        <p:txBody>
          <a:bodyPr wrap="square">
            <a:spAutoFit/>
          </a:bodyPr>
          <a:lstStyle/>
          <a:p>
            <a:r>
              <a:rPr lang="ja-JP" altLang="en-US" sz="1800" dirty="0">
                <a:latin typeface="ＭＳＰゴシック"/>
              </a:rPr>
              <a:t>令和６年４月３日</a:t>
            </a:r>
            <a:r>
              <a:rPr lang="en-US" altLang="ja-JP" sz="1800" dirty="0">
                <a:latin typeface="ＭＳＰゴシック"/>
              </a:rPr>
              <a:t>08</a:t>
            </a:r>
            <a:r>
              <a:rPr lang="ja-JP" altLang="en-US" sz="1800" dirty="0">
                <a:latin typeface="ＭＳＰゴシック"/>
              </a:rPr>
              <a:t>時</a:t>
            </a:r>
            <a:r>
              <a:rPr lang="en-US" altLang="ja-JP" sz="1800" dirty="0">
                <a:latin typeface="ＭＳＰゴシック"/>
              </a:rPr>
              <a:t>58</a:t>
            </a:r>
            <a:r>
              <a:rPr lang="ja-JP" altLang="en-US" sz="1800" dirty="0">
                <a:latin typeface="ＭＳＰゴシック"/>
              </a:rPr>
              <a:t>分頃の台湾付近の地震について（気象庁</a:t>
            </a:r>
            <a:r>
              <a:rPr lang="en-US" altLang="ja-JP" sz="1800" dirty="0">
                <a:latin typeface="ＭＳＰゴシック"/>
              </a:rPr>
              <a:t>, 2024</a:t>
            </a:r>
            <a:r>
              <a:rPr lang="ja-JP" altLang="en-US" sz="1800" dirty="0">
                <a:latin typeface="ＭＳＰゴシック"/>
              </a:rPr>
              <a:t>）</a:t>
            </a:r>
            <a:endParaRPr lang="ja-JP" altLang="en-US" sz="1800" dirty="0"/>
          </a:p>
        </p:txBody>
      </p:sp>
      <p:sp>
        <p:nvSpPr>
          <p:cNvPr id="11" name="テキスト ボックス 10">
            <a:extLst>
              <a:ext uri="{FF2B5EF4-FFF2-40B4-BE49-F238E27FC236}">
                <a16:creationId xmlns:a16="http://schemas.microsoft.com/office/drawing/2014/main" id="{1A23D0D9-8F7A-5C7B-EC79-3F0ADE11A9A1}"/>
              </a:ext>
            </a:extLst>
          </p:cNvPr>
          <p:cNvSpPr txBox="1"/>
          <p:nvPr/>
        </p:nvSpPr>
        <p:spPr>
          <a:xfrm>
            <a:off x="247683" y="753587"/>
            <a:ext cx="8180439" cy="369332"/>
          </a:xfrm>
          <a:prstGeom prst="rect">
            <a:avLst/>
          </a:prstGeom>
          <a:noFill/>
        </p:spPr>
        <p:txBody>
          <a:bodyPr wrap="square">
            <a:spAutoFit/>
          </a:bodyPr>
          <a:lstStyle/>
          <a:p>
            <a:r>
              <a:rPr lang="ja-JP" altLang="en-US" sz="1800" dirty="0">
                <a:latin typeface="ＭＳＰゴシック"/>
              </a:rPr>
              <a:t>津波は引き波から始まるという誤解があるが、これは押し波から始まる例</a:t>
            </a:r>
            <a:endParaRPr lang="ja-JP" altLang="en-US" sz="1800" dirty="0"/>
          </a:p>
        </p:txBody>
      </p:sp>
    </p:spTree>
    <p:extLst>
      <p:ext uri="{BB962C8B-B14F-4D97-AF65-F5344CB8AC3E}">
        <p14:creationId xmlns:p14="http://schemas.microsoft.com/office/powerpoint/2010/main" val="159524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5" name="コンテンツ プレースホルダー 4"/>
          <p:cNvSpPr>
            <a:spLocks noGrp="1"/>
          </p:cNvSpPr>
          <p:nvPr>
            <p:ph sz="half" idx="1"/>
          </p:nvPr>
        </p:nvSpPr>
        <p:spPr/>
        <p:txBody>
          <a:bodyPr>
            <a:normAutofit fontScale="92500" lnSpcReduction="20000"/>
          </a:bodyPr>
          <a:lstStyle/>
          <a:p>
            <a:pPr marL="0" indent="0">
              <a:lnSpc>
                <a:spcPct val="100000"/>
              </a:lnSpc>
              <a:buNone/>
            </a:pPr>
            <a:r>
              <a:rPr kumimoji="1" lang="ja-JP" altLang="en-US" sz="1600" b="1" dirty="0"/>
              <a:t>作成者・連絡先</a:t>
            </a:r>
          </a:p>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にしてください）</a:t>
            </a:r>
            <a:endParaRPr lang="en-US" altLang="ja-JP" sz="1600" dirty="0"/>
          </a:p>
          <a:p>
            <a:pPr marL="0" indent="0">
              <a:lnSpc>
                <a:spcPct val="150000"/>
              </a:lnSpc>
              <a:buNone/>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a:p>
            <a:pPr marL="0" indent="0">
              <a:lnSpc>
                <a:spcPct val="150000"/>
              </a:lnSpc>
              <a:buNone/>
            </a:pPr>
            <a:r>
              <a:rPr kumimoji="1" lang="ja-JP" altLang="en-US" sz="1600" b="1" dirty="0"/>
              <a:t>アンケート回答のお願い</a:t>
            </a:r>
            <a:r>
              <a:rPr kumimoji="1" lang="ja-JP" altLang="en-US" sz="1600" dirty="0"/>
              <a:t>：よろしければアンケートにお答えください（</a:t>
            </a:r>
            <a:r>
              <a:rPr kumimoji="1" lang="en-US" altLang="ja-JP" sz="1600" dirty="0"/>
              <a:t>1</a:t>
            </a:r>
            <a:r>
              <a:rPr kumimoji="1" lang="ja-JP" altLang="en-US" sz="1600" dirty="0"/>
              <a:t>～</a:t>
            </a:r>
            <a:r>
              <a:rPr kumimoji="1" lang="en-US" altLang="ja-JP" sz="1600" dirty="0"/>
              <a:t>2</a:t>
            </a:r>
            <a:r>
              <a:rPr kumimoji="1" lang="ja-JP" altLang="en-US" sz="1600" dirty="0"/>
              <a:t>分程度）。</a:t>
            </a:r>
            <a:br>
              <a:rPr kumimoji="1" lang="en-US" altLang="ja-JP" sz="1600" dirty="0"/>
            </a:br>
            <a:r>
              <a:rPr kumimoji="1" lang="en-US" altLang="ja-JP" sz="1600" dirty="0"/>
              <a:t>https://forms.gle/MUuDPNYac1MrYmLC7</a:t>
            </a:r>
          </a:p>
          <a:p>
            <a:pPr marL="0" indent="0">
              <a:lnSpc>
                <a:spcPct val="100000"/>
              </a:lnSpc>
              <a:buNone/>
            </a:pPr>
            <a:endParaRPr kumimoji="1" lang="en-US" altLang="ja-JP" sz="1600" dirty="0"/>
          </a:p>
        </p:txBody>
      </p:sp>
      <p:sp>
        <p:nvSpPr>
          <p:cNvPr id="7" name="コンテンツ プレースホルダー 6"/>
          <p:cNvSpPr>
            <a:spLocks noGrp="1"/>
          </p:cNvSpPr>
          <p:nvPr>
            <p:ph sz="half" idx="2"/>
          </p:nvPr>
        </p:nvSpPr>
        <p:spPr/>
        <p:txBody>
          <a:bodyPr>
            <a:noAutofit/>
          </a:bodyPr>
          <a:lstStyle/>
          <a:p>
            <a:pPr marL="0" indent="0">
              <a:lnSpc>
                <a:spcPct val="150000"/>
              </a:lnSpc>
              <a:buNone/>
            </a:pPr>
            <a:r>
              <a:rPr kumimoji="1" lang="ja-JP" altLang="en-US" sz="1400" b="1" dirty="0"/>
              <a:t>謝辞</a:t>
            </a:r>
            <a:endParaRPr kumimoji="1" lang="en-US" altLang="ja-JP" sz="1400" b="1" dirty="0"/>
          </a:p>
          <a:p>
            <a:pPr marL="0" indent="0">
              <a:lnSpc>
                <a:spcPct val="150000"/>
              </a:lnSpc>
              <a:buNone/>
            </a:pPr>
            <a:r>
              <a:rPr lang="ja-JP" altLang="en-US" sz="1400" dirty="0"/>
              <a:t>もともとのアイデアは</a:t>
            </a:r>
            <a:r>
              <a:rPr lang="en-US" altLang="ja-JP" sz="1400" dirty="0" err="1"/>
              <a:t>EarthScope</a:t>
            </a:r>
            <a:r>
              <a:rPr lang="en-US" altLang="ja-JP" sz="1400" dirty="0"/>
              <a:t> </a:t>
            </a:r>
            <a:r>
              <a:rPr lang="ja-JP" altLang="en-US" sz="1400" dirty="0"/>
              <a:t>（旧 </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台湾中央氣象署とアメリカ地質調査所のウェブページの図を引用いたしました。プレート境界はアメリカ地質調査所のものを用いました。地震波形の図では防災科学技術研究所 </a:t>
            </a:r>
            <a:r>
              <a:rPr kumimoji="1" lang="en-US" altLang="ja-JP" sz="1400" dirty="0"/>
              <a:t>K-NET</a:t>
            </a:r>
            <a:r>
              <a:rPr kumimoji="1" lang="ja-JP" altLang="en-US" sz="1400" dirty="0"/>
              <a:t>のデータを利用いたしました。</a:t>
            </a:r>
          </a:p>
        </p:txBody>
      </p:sp>
    </p:spTree>
    <p:extLst>
      <p:ext uri="{BB962C8B-B14F-4D97-AF65-F5344CB8AC3E}">
        <p14:creationId xmlns:p14="http://schemas.microsoft.com/office/powerpoint/2010/main" val="201166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A9A76-0F26-8B95-A2C6-1274FD45A4BF}"/>
              </a:ext>
            </a:extLst>
          </p:cNvPr>
          <p:cNvSpPr>
            <a:spLocks noGrp="1"/>
          </p:cNvSpPr>
          <p:nvPr>
            <p:ph type="title"/>
          </p:nvPr>
        </p:nvSpPr>
        <p:spPr/>
        <p:txBody>
          <a:bodyPr/>
          <a:lstStyle/>
          <a:p>
            <a:r>
              <a:rPr kumimoji="1" lang="ja-JP" altLang="en-US" dirty="0"/>
              <a:t>台湾での震度分布</a:t>
            </a:r>
          </a:p>
        </p:txBody>
      </p:sp>
      <p:sp>
        <p:nvSpPr>
          <p:cNvPr id="3" name="コンテンツ プレースホルダー 2">
            <a:extLst>
              <a:ext uri="{FF2B5EF4-FFF2-40B4-BE49-F238E27FC236}">
                <a16:creationId xmlns:a16="http://schemas.microsoft.com/office/drawing/2014/main" id="{1846BD3C-7B71-904C-CCAB-A7589CED5158}"/>
              </a:ext>
            </a:extLst>
          </p:cNvPr>
          <p:cNvSpPr>
            <a:spLocks noGrp="1"/>
          </p:cNvSpPr>
          <p:nvPr>
            <p:ph sz="half" idx="1"/>
          </p:nvPr>
        </p:nvSpPr>
        <p:spPr/>
        <p:txBody>
          <a:bodyPr/>
          <a:lstStyle/>
          <a:p>
            <a:pPr marL="0" indent="0">
              <a:lnSpc>
                <a:spcPct val="150000"/>
              </a:lnSpc>
              <a:buNone/>
            </a:pPr>
            <a:r>
              <a:rPr kumimoji="1" lang="ja-JP" altLang="en-US" dirty="0"/>
              <a:t>台湾の震度階級は日本のと同じだが、地震波形から震度階級を評価する方法が異なる</a:t>
            </a:r>
            <a:endParaRPr kumimoji="1" lang="en-US" altLang="ja-JP" dirty="0"/>
          </a:p>
          <a:p>
            <a:pPr marL="0" indent="0">
              <a:lnSpc>
                <a:spcPct val="100000"/>
              </a:lnSpc>
              <a:buNone/>
            </a:pPr>
            <a:r>
              <a:rPr kumimoji="1" lang="en-US" altLang="ja-JP" sz="2000" dirty="0"/>
              <a:t>https://web.archive.org/web/20191211101318/https://www.cwb.gov.tw/Data/service/notice/download/notice_20191210113759.pdf</a:t>
            </a:r>
            <a:endParaRPr kumimoji="1" lang="ja-JP" altLang="en-US" sz="2000" dirty="0"/>
          </a:p>
        </p:txBody>
      </p:sp>
      <p:pic>
        <p:nvPicPr>
          <p:cNvPr id="6" name="コンテンツ プレースホルダー 5">
            <a:extLst>
              <a:ext uri="{FF2B5EF4-FFF2-40B4-BE49-F238E27FC236}">
                <a16:creationId xmlns:a16="http://schemas.microsoft.com/office/drawing/2014/main" id="{F03564CA-01D2-5FEE-031F-1E4C2163C173}"/>
              </a:ext>
            </a:extLst>
          </p:cNvPr>
          <p:cNvPicPr>
            <a:picLocks noGrp="1" noChangeAspect="1"/>
          </p:cNvPicPr>
          <p:nvPr>
            <p:ph sz="half" idx="2"/>
          </p:nvPr>
        </p:nvPicPr>
        <p:blipFill>
          <a:blip r:embed="rId2"/>
          <a:stretch>
            <a:fillRect/>
          </a:stretch>
        </p:blipFill>
        <p:spPr>
          <a:xfrm>
            <a:off x="4629150" y="1290591"/>
            <a:ext cx="4459288" cy="4797517"/>
          </a:xfrm>
        </p:spPr>
      </p:pic>
      <p:cxnSp>
        <p:nvCxnSpPr>
          <p:cNvPr id="7" name="直線コネクタ 6">
            <a:extLst>
              <a:ext uri="{FF2B5EF4-FFF2-40B4-BE49-F238E27FC236}">
                <a16:creationId xmlns:a16="http://schemas.microsoft.com/office/drawing/2014/main" id="{A72242FD-2D5A-92DF-F10C-54566CB5D1ED}"/>
              </a:ext>
            </a:extLst>
          </p:cNvPr>
          <p:cNvCxnSpPr>
            <a:cxnSpLocks/>
            <a:endCxn id="11" idx="0"/>
          </p:cNvCxnSpPr>
          <p:nvPr/>
        </p:nvCxnSpPr>
        <p:spPr>
          <a:xfrm>
            <a:off x="7688826" y="2959510"/>
            <a:ext cx="720827" cy="1184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2062660-46E1-4C60-AD7E-22604C6639AA}"/>
              </a:ext>
            </a:extLst>
          </p:cNvPr>
          <p:cNvSpPr txBox="1"/>
          <p:nvPr/>
        </p:nvSpPr>
        <p:spPr>
          <a:xfrm>
            <a:off x="7425198" y="4143557"/>
            <a:ext cx="1968909" cy="400110"/>
          </a:xfrm>
          <a:prstGeom prst="rect">
            <a:avLst/>
          </a:prstGeom>
          <a:noFill/>
        </p:spPr>
        <p:txBody>
          <a:bodyPr wrap="square">
            <a:spAutoFit/>
          </a:bodyPr>
          <a:lstStyle/>
          <a:p>
            <a:r>
              <a:rPr kumimoji="1" lang="ja-JP" altLang="en-US" sz="2000" dirty="0"/>
              <a:t>最大震度</a:t>
            </a:r>
            <a:r>
              <a:rPr kumimoji="1" lang="en-US" altLang="ja-JP" sz="2000" dirty="0"/>
              <a:t>6</a:t>
            </a:r>
            <a:r>
              <a:rPr kumimoji="1" lang="ja-JP" altLang="en-US" sz="2000" dirty="0"/>
              <a:t>強</a:t>
            </a:r>
            <a:endParaRPr lang="ja-JP" altLang="en-US" sz="2000" dirty="0"/>
          </a:p>
        </p:txBody>
      </p:sp>
      <p:sp>
        <p:nvSpPr>
          <p:cNvPr id="14" name="テキスト ボックス 13">
            <a:extLst>
              <a:ext uri="{FF2B5EF4-FFF2-40B4-BE49-F238E27FC236}">
                <a16:creationId xmlns:a16="http://schemas.microsoft.com/office/drawing/2014/main" id="{2ADAD55E-D51C-0B70-DC82-AA3966125AB5}"/>
              </a:ext>
            </a:extLst>
          </p:cNvPr>
          <p:cNvSpPr txBox="1"/>
          <p:nvPr/>
        </p:nvSpPr>
        <p:spPr>
          <a:xfrm>
            <a:off x="4572000" y="469126"/>
            <a:ext cx="4655574" cy="923330"/>
          </a:xfrm>
          <a:prstGeom prst="rect">
            <a:avLst/>
          </a:prstGeom>
          <a:noFill/>
        </p:spPr>
        <p:txBody>
          <a:bodyPr wrap="square">
            <a:spAutoFit/>
          </a:bodyPr>
          <a:lstStyle/>
          <a:p>
            <a:r>
              <a:rPr lang="ja-JP" altLang="en-US" b="0" i="0" dirty="0">
                <a:solidFill>
                  <a:srgbClr val="494850"/>
                </a:solidFill>
                <a:effectLst/>
                <a:latin typeface="Arial" panose="020B0604020202020204" pitchFamily="34" charset="0"/>
              </a:rPr>
              <a:t>台湾中央氣象署</a:t>
            </a:r>
            <a:endParaRPr lang="en-US" altLang="ja-JP" dirty="0"/>
          </a:p>
          <a:p>
            <a:r>
              <a:rPr lang="ja-JP" altLang="en-US" dirty="0"/>
              <a:t>https://www.cwa.gov.tw/V8/E/E/EQ/EQ113019-0403-075809.html</a:t>
            </a:r>
          </a:p>
        </p:txBody>
      </p:sp>
    </p:spTree>
    <p:extLst>
      <p:ext uri="{BB962C8B-B14F-4D97-AF65-F5344CB8AC3E}">
        <p14:creationId xmlns:p14="http://schemas.microsoft.com/office/powerpoint/2010/main" val="116167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30544" y="938253"/>
            <a:ext cx="5292221" cy="5334728"/>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広域の背景：台湾付近</a:t>
            </a:r>
            <a:r>
              <a:rPr kumimoji="1" lang="ja-JP" altLang="en-US" sz="3600" dirty="0"/>
              <a:t>のプレート境界</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8" y="938253"/>
            <a:ext cx="4096859" cy="5588133"/>
          </a:xfrm>
          <a:prstGeom prst="rect">
            <a:avLst/>
          </a:prstGeom>
          <a:noFill/>
        </p:spPr>
        <p:txBody>
          <a:bodyPr wrap="square" rtlCol="0">
            <a:spAutoFit/>
          </a:bodyPr>
          <a:lstStyle/>
          <a:p>
            <a:pPr>
              <a:lnSpc>
                <a:spcPct val="150000"/>
              </a:lnSpc>
            </a:pPr>
            <a:r>
              <a:rPr kumimoji="1" lang="ja-JP" altLang="en-US" sz="2000" dirty="0"/>
              <a:t>台湾はフィリピン海プレートとユーラシアプレートの境界に位置している。台湾東方の琉球海溝ではユーラシアプレートの下にフィリピン海プレートが沈み込んでいる。台湾南方のマニラ海溝では逆にフィリピン海プレートの下にユーラシアプレートが沈み込んでいる。台湾では大陸と島弧が衝突している。地震活動が活発で、過去にも多くの被害地震が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6485659" y="2585157"/>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268882" y="152544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0"/>
          </p:cNvCxnSpPr>
          <p:nvPr/>
        </p:nvCxnSpPr>
        <p:spPr>
          <a:xfrm flipV="1">
            <a:off x="6605096" y="1894775"/>
            <a:ext cx="323368" cy="690382"/>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9DDA52C-F9EF-2CD8-C5C9-05A02D9E7F3E}"/>
              </a:ext>
            </a:extLst>
          </p:cNvPr>
          <p:cNvSpPr txBox="1"/>
          <p:nvPr/>
        </p:nvSpPr>
        <p:spPr>
          <a:xfrm>
            <a:off x="7243916" y="2638030"/>
            <a:ext cx="1152832" cy="369332"/>
          </a:xfrm>
          <a:prstGeom prst="rect">
            <a:avLst/>
          </a:prstGeom>
          <a:noFill/>
        </p:spPr>
        <p:txBody>
          <a:bodyPr wrap="square">
            <a:spAutoFit/>
          </a:bodyPr>
          <a:lstStyle/>
          <a:p>
            <a:r>
              <a:rPr kumimoji="1" lang="ja-JP" altLang="en-US" sz="1800" dirty="0"/>
              <a:t>琉球海溝</a:t>
            </a:r>
            <a:endParaRPr lang="ja-JP" altLang="en-US" dirty="0"/>
          </a:p>
        </p:txBody>
      </p:sp>
      <p:sp>
        <p:nvSpPr>
          <p:cNvPr id="11" name="テキスト ボックス 10">
            <a:extLst>
              <a:ext uri="{FF2B5EF4-FFF2-40B4-BE49-F238E27FC236}">
                <a16:creationId xmlns:a16="http://schemas.microsoft.com/office/drawing/2014/main" id="{9D39E6A5-A935-7F5F-55A3-65F7531D8E4B}"/>
              </a:ext>
            </a:extLst>
          </p:cNvPr>
          <p:cNvSpPr txBox="1"/>
          <p:nvPr/>
        </p:nvSpPr>
        <p:spPr>
          <a:xfrm>
            <a:off x="5807240" y="4778560"/>
            <a:ext cx="1338828" cy="369332"/>
          </a:xfrm>
          <a:prstGeom prst="rect">
            <a:avLst/>
          </a:prstGeom>
          <a:noFill/>
        </p:spPr>
        <p:txBody>
          <a:bodyPr wrap="square">
            <a:spAutoFit/>
          </a:bodyPr>
          <a:lstStyle/>
          <a:p>
            <a:r>
              <a:rPr kumimoji="1" lang="ja-JP" altLang="en-US" sz="1800" dirty="0"/>
              <a:t>マニラ海溝</a:t>
            </a:r>
            <a:endParaRPr lang="ja-JP" altLang="en-US" dirty="0"/>
          </a:p>
        </p:txBody>
      </p: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60" y="753587"/>
            <a:ext cx="4135666" cy="369332"/>
          </a:xfrm>
          <a:prstGeom prst="rect">
            <a:avLst/>
          </a:prstGeom>
          <a:noFill/>
        </p:spPr>
        <p:txBody>
          <a:bodyPr wrap="square" rtlCol="0">
            <a:spAutoFit/>
          </a:bodyPr>
          <a:lstStyle/>
          <a:p>
            <a:r>
              <a:rPr kumimoji="1" lang="en-US" altLang="ja-JP" dirty="0"/>
              <a:t>1885</a:t>
            </a:r>
            <a:r>
              <a:rPr kumimoji="1" lang="ja-JP" altLang="en-US" dirty="0"/>
              <a:t>年以降</a:t>
            </a:r>
            <a:r>
              <a:rPr kumimoji="1" lang="en-US" altLang="ja-JP" dirty="0"/>
              <a:t>M5</a:t>
            </a:r>
            <a:r>
              <a:rPr kumimoji="1" lang="ja-JP" altLang="en-US" dirty="0"/>
              <a:t>以上の震央分布</a:t>
            </a:r>
          </a:p>
        </p:txBody>
      </p:sp>
      <p:sp>
        <p:nvSpPr>
          <p:cNvPr id="13" name="正方形/長方形 12">
            <a:extLst>
              <a:ext uri="{FF2B5EF4-FFF2-40B4-BE49-F238E27FC236}">
                <a16:creationId xmlns:a16="http://schemas.microsoft.com/office/drawing/2014/main" id="{3225B461-33DC-705C-9631-9062B6D2D368}"/>
              </a:ext>
            </a:extLst>
          </p:cNvPr>
          <p:cNvSpPr/>
          <p:nvPr/>
        </p:nvSpPr>
        <p:spPr>
          <a:xfrm>
            <a:off x="4977359" y="1032187"/>
            <a:ext cx="3921300" cy="584775"/>
          </a:xfrm>
          <a:prstGeom prst="rect">
            <a:avLst/>
          </a:prstGeom>
        </p:spPr>
        <p:txBody>
          <a:bodyPr wrap="square">
            <a:spAutoFit/>
          </a:bodyPr>
          <a:lstStyle/>
          <a:p>
            <a:r>
              <a:rPr lang="ja-JP" altLang="en-US" sz="1600" dirty="0">
                <a:latin typeface="ＭＳＰゴシック"/>
              </a:rPr>
              <a:t>令和６年４月３日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58</a:t>
            </a:r>
            <a:r>
              <a:rPr lang="ja-JP" altLang="en-US" sz="1600" dirty="0">
                <a:latin typeface="ＭＳＰゴシック"/>
              </a:rPr>
              <a:t>分頃の台湾付近の地震について（気象庁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pic>
        <p:nvPicPr>
          <p:cNvPr id="12" name="図 11">
            <a:extLst>
              <a:ext uri="{FF2B5EF4-FFF2-40B4-BE49-F238E27FC236}">
                <a16:creationId xmlns:a16="http://schemas.microsoft.com/office/drawing/2014/main" id="{06854BF0-055D-05AC-496B-3A54D926079F}"/>
              </a:ext>
            </a:extLst>
          </p:cNvPr>
          <p:cNvPicPr>
            <a:picLocks noChangeAspect="1"/>
          </p:cNvPicPr>
          <p:nvPr/>
        </p:nvPicPr>
        <p:blipFill>
          <a:blip r:embed="rId2"/>
          <a:stretch>
            <a:fillRect/>
          </a:stretch>
        </p:blipFill>
        <p:spPr>
          <a:xfrm>
            <a:off x="5002448" y="1930169"/>
            <a:ext cx="4129453" cy="3418580"/>
          </a:xfrm>
          <a:prstGeom prst="rect">
            <a:avLst/>
          </a:prstGeom>
        </p:spPr>
      </p:pic>
      <p:pic>
        <p:nvPicPr>
          <p:cNvPr id="16" name="図 15">
            <a:extLst>
              <a:ext uri="{FF2B5EF4-FFF2-40B4-BE49-F238E27FC236}">
                <a16:creationId xmlns:a16="http://schemas.microsoft.com/office/drawing/2014/main" id="{C386DD4D-3F7C-B1CE-F6C1-3C04EB5DEEF6}"/>
              </a:ext>
            </a:extLst>
          </p:cNvPr>
          <p:cNvPicPr>
            <a:picLocks noChangeAspect="1"/>
          </p:cNvPicPr>
          <p:nvPr/>
        </p:nvPicPr>
        <p:blipFill>
          <a:blip r:embed="rId3"/>
          <a:stretch>
            <a:fillRect/>
          </a:stretch>
        </p:blipFill>
        <p:spPr>
          <a:xfrm>
            <a:off x="0" y="1202433"/>
            <a:ext cx="4921203" cy="5467125"/>
          </a:xfrm>
          <a:prstGeom prst="rect">
            <a:avLst/>
          </a:prstGeom>
        </p:spPr>
      </p:pic>
      <p:sp>
        <p:nvSpPr>
          <p:cNvPr id="17" name="テキスト ボックス 16">
            <a:extLst>
              <a:ext uri="{FF2B5EF4-FFF2-40B4-BE49-F238E27FC236}">
                <a16:creationId xmlns:a16="http://schemas.microsoft.com/office/drawing/2014/main" id="{BE254E78-A2AC-F527-F81B-A2F509DF19EB}"/>
              </a:ext>
            </a:extLst>
          </p:cNvPr>
          <p:cNvSpPr txBox="1"/>
          <p:nvPr/>
        </p:nvSpPr>
        <p:spPr>
          <a:xfrm>
            <a:off x="2247488" y="3244334"/>
            <a:ext cx="1338828" cy="369332"/>
          </a:xfrm>
          <a:prstGeom prst="rect">
            <a:avLst/>
          </a:prstGeom>
          <a:solidFill>
            <a:schemeClr val="bg1"/>
          </a:solidFill>
          <a:ln>
            <a:solidFill>
              <a:schemeClr val="tx1"/>
            </a:solidFill>
          </a:ln>
        </p:spPr>
        <p:txBody>
          <a:bodyPr wrap="square" rtlCol="0">
            <a:spAutoFit/>
          </a:bodyPr>
          <a:lstStyle/>
          <a:p>
            <a:r>
              <a:rPr kumimoji="1" lang="ja-JP" altLang="en-US" dirty="0"/>
              <a:t>今回の地震</a:t>
            </a:r>
          </a:p>
        </p:txBody>
      </p:sp>
      <p:cxnSp>
        <p:nvCxnSpPr>
          <p:cNvPr id="18" name="直線矢印コネクタ 17">
            <a:extLst>
              <a:ext uri="{FF2B5EF4-FFF2-40B4-BE49-F238E27FC236}">
                <a16:creationId xmlns:a16="http://schemas.microsoft.com/office/drawing/2014/main" id="{5C7C08AD-ADA6-C170-C240-EBB5C5094FFA}"/>
              </a:ext>
            </a:extLst>
          </p:cNvPr>
          <p:cNvCxnSpPr>
            <a:cxnSpLocks/>
          </p:cNvCxnSpPr>
          <p:nvPr/>
        </p:nvCxnSpPr>
        <p:spPr>
          <a:xfrm flipV="1">
            <a:off x="2556387" y="3613666"/>
            <a:ext cx="350683" cy="820682"/>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B8809828-ADA1-0C80-D83A-0EB382360C2C}"/>
              </a:ext>
            </a:extLst>
          </p:cNvPr>
          <p:cNvSpPr txBox="1"/>
          <p:nvPr/>
        </p:nvSpPr>
        <p:spPr>
          <a:xfrm>
            <a:off x="0" y="3432262"/>
            <a:ext cx="1005403" cy="830997"/>
          </a:xfrm>
          <a:prstGeom prst="rect">
            <a:avLst/>
          </a:prstGeom>
          <a:solidFill>
            <a:schemeClr val="bg1"/>
          </a:solidFill>
          <a:ln>
            <a:solidFill>
              <a:schemeClr val="tx1"/>
            </a:solidFill>
          </a:ln>
        </p:spPr>
        <p:txBody>
          <a:bodyPr wrap="none" rtlCol="0">
            <a:spAutoFit/>
          </a:bodyPr>
          <a:lstStyle/>
          <a:p>
            <a:r>
              <a:rPr kumimoji="1" lang="en-US" altLang="ja-JP" sz="1600" dirty="0"/>
              <a:t>1999</a:t>
            </a:r>
            <a:r>
              <a:rPr kumimoji="1" lang="ja-JP" altLang="en-US" sz="1600" dirty="0"/>
              <a:t>年</a:t>
            </a:r>
            <a:endParaRPr kumimoji="1" lang="en-US" altLang="ja-JP" sz="1600" dirty="0"/>
          </a:p>
          <a:p>
            <a:r>
              <a:rPr kumimoji="1" lang="ja-JP" altLang="en-US" sz="1600" dirty="0"/>
              <a:t>集集地震</a:t>
            </a:r>
            <a:endParaRPr kumimoji="1" lang="en-US" altLang="ja-JP" sz="1600" dirty="0"/>
          </a:p>
          <a:p>
            <a:r>
              <a:rPr kumimoji="1" lang="en-US" altLang="ja-JP" sz="1600" dirty="0"/>
              <a:t>M7.7</a:t>
            </a:r>
            <a:endParaRPr kumimoji="1" lang="ja-JP" altLang="en-US" sz="1600" dirty="0"/>
          </a:p>
        </p:txBody>
      </p:sp>
      <p:cxnSp>
        <p:nvCxnSpPr>
          <p:cNvPr id="4" name="直線矢印コネクタ 3">
            <a:extLst>
              <a:ext uri="{FF2B5EF4-FFF2-40B4-BE49-F238E27FC236}">
                <a16:creationId xmlns:a16="http://schemas.microsoft.com/office/drawing/2014/main" id="{C5898DDC-4A98-D3CB-E05B-0EAD2A33FB5F}"/>
              </a:ext>
            </a:extLst>
          </p:cNvPr>
          <p:cNvCxnSpPr>
            <a:cxnSpLocks/>
          </p:cNvCxnSpPr>
          <p:nvPr/>
        </p:nvCxnSpPr>
        <p:spPr>
          <a:xfrm flipH="1" flipV="1">
            <a:off x="1005403" y="4168877"/>
            <a:ext cx="206307" cy="199173"/>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0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sz="half" idx="1"/>
          </p:nvPr>
        </p:nvSpPr>
        <p:spPr/>
        <p:txBody>
          <a:bodyPr/>
          <a:lstStyle/>
          <a:p>
            <a:pPr marL="0" indent="0">
              <a:buNone/>
            </a:pPr>
            <a:endParaRPr lang="ja-JP" altLang="en-US" dirty="0"/>
          </a:p>
          <a:p>
            <a:pPr marL="0" indent="0">
              <a:buNone/>
            </a:pPr>
            <a:endParaRPr kumimoji="1" lang="ja-JP" altLang="en-US" dirty="0"/>
          </a:p>
        </p:txBody>
      </p:sp>
      <p:pic>
        <p:nvPicPr>
          <p:cNvPr id="7" name="コンテンツ プレースホルダー 6">
            <a:extLst>
              <a:ext uri="{FF2B5EF4-FFF2-40B4-BE49-F238E27FC236}">
                <a16:creationId xmlns:a16="http://schemas.microsoft.com/office/drawing/2014/main" id="{BC238F25-420E-D4FC-0681-FF05395D82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4629150" y="1731510"/>
            <a:ext cx="4459288" cy="3915679"/>
          </a:xfrm>
          <a:prstGeom prst="rect">
            <a:avLst/>
          </a:prstGeom>
        </p:spPr>
      </p:pic>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656" y="1196228"/>
            <a:ext cx="3911382" cy="4624263"/>
          </a:xfrm>
          <a:prstGeom prst="rect">
            <a:avLst/>
          </a:prstGeom>
        </p:spPr>
      </p:pic>
      <p:sp>
        <p:nvSpPr>
          <p:cNvPr id="14" name="正方形/長方形 13">
            <a:extLst>
              <a:ext uri="{FF2B5EF4-FFF2-40B4-BE49-F238E27FC236}">
                <a16:creationId xmlns:a16="http://schemas.microsoft.com/office/drawing/2014/main" id="{6A4BEF5E-FC7B-2EE5-3418-ADB3B5F87EBA}"/>
              </a:ext>
            </a:extLst>
          </p:cNvPr>
          <p:cNvSpPr/>
          <p:nvPr/>
        </p:nvSpPr>
        <p:spPr>
          <a:xfrm>
            <a:off x="943895" y="2860840"/>
            <a:ext cx="786582" cy="3149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60" y="753587"/>
            <a:ext cx="4135666" cy="369332"/>
          </a:xfrm>
          <a:prstGeom prst="rect">
            <a:avLst/>
          </a:prstGeom>
          <a:noFill/>
        </p:spPr>
        <p:txBody>
          <a:bodyPr wrap="square" rtlCol="0">
            <a:spAutoFit/>
          </a:bodyPr>
          <a:lstStyle/>
          <a:p>
            <a:r>
              <a:rPr kumimoji="1" lang="ja-JP" altLang="en-US" dirty="0"/>
              <a:t>最近（</a:t>
            </a:r>
            <a:r>
              <a:rPr kumimoji="1" lang="en-US" altLang="ja-JP" dirty="0"/>
              <a:t>1997</a:t>
            </a:r>
            <a:r>
              <a:rPr kumimoji="1" lang="ja-JP" altLang="en-US" dirty="0"/>
              <a:t>年</a:t>
            </a:r>
            <a:r>
              <a:rPr kumimoji="1" lang="en-US" altLang="ja-JP" dirty="0"/>
              <a:t>10</a:t>
            </a:r>
            <a:r>
              <a:rPr kumimoji="1" lang="ja-JP" altLang="en-US" dirty="0"/>
              <a:t>月以降）の震央分布</a:t>
            </a:r>
          </a:p>
        </p:txBody>
      </p:sp>
      <p:sp>
        <p:nvSpPr>
          <p:cNvPr id="13" name="正方形/長方形 12">
            <a:extLst>
              <a:ext uri="{FF2B5EF4-FFF2-40B4-BE49-F238E27FC236}">
                <a16:creationId xmlns:a16="http://schemas.microsoft.com/office/drawing/2014/main" id="{3225B461-33DC-705C-9631-9062B6D2D368}"/>
              </a:ext>
            </a:extLst>
          </p:cNvPr>
          <p:cNvSpPr/>
          <p:nvPr/>
        </p:nvSpPr>
        <p:spPr>
          <a:xfrm>
            <a:off x="4486697" y="996611"/>
            <a:ext cx="4387362" cy="584775"/>
          </a:xfrm>
          <a:prstGeom prst="rect">
            <a:avLst/>
          </a:prstGeom>
        </p:spPr>
        <p:txBody>
          <a:bodyPr wrap="square">
            <a:spAutoFit/>
          </a:bodyPr>
          <a:lstStyle/>
          <a:p>
            <a:r>
              <a:rPr lang="ja-JP" altLang="en-US" sz="1600" dirty="0">
                <a:latin typeface="ＭＳＰゴシック"/>
              </a:rPr>
              <a:t>令和６年４月３日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58</a:t>
            </a:r>
            <a:r>
              <a:rPr lang="ja-JP" altLang="en-US" sz="1600" dirty="0">
                <a:latin typeface="ＭＳＰゴシック"/>
              </a:rPr>
              <a:t>分頃の台湾付近の地震について（気象庁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62649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3509" y="1476518"/>
            <a:ext cx="5537546" cy="368659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H="1" flipV="1">
            <a:off x="2399071" y="1239204"/>
            <a:ext cx="993058" cy="1132757"/>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773551" y="1239204"/>
            <a:ext cx="331693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5527064" y="3964703"/>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8090920" flipH="1" flipV="1">
            <a:off x="6027886" y="415740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8090920">
            <a:off x="2993952" y="224403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839" y="5563607"/>
            <a:ext cx="9086322" cy="1107456"/>
          </a:xfrm>
          <a:prstGeom prst="rect">
            <a:avLst/>
          </a:prstGeom>
        </p:spPr>
      </p:pic>
      <p:sp>
        <p:nvSpPr>
          <p:cNvPr id="3" name="正方形/長方形 2">
            <a:extLst>
              <a:ext uri="{FF2B5EF4-FFF2-40B4-BE49-F238E27FC236}">
                <a16:creationId xmlns:a16="http://schemas.microsoft.com/office/drawing/2014/main" id="{F0F0943F-BB2C-02C6-5F22-9B59CDF4D9D4}"/>
              </a:ext>
            </a:extLst>
          </p:cNvPr>
          <p:cNvSpPr/>
          <p:nvPr/>
        </p:nvSpPr>
        <p:spPr>
          <a:xfrm>
            <a:off x="89153" y="2549554"/>
            <a:ext cx="2565556" cy="1077218"/>
          </a:xfrm>
          <a:prstGeom prst="rect">
            <a:avLst/>
          </a:prstGeom>
        </p:spPr>
        <p:txBody>
          <a:bodyPr wrap="square">
            <a:spAutoFit/>
          </a:bodyPr>
          <a:lstStyle/>
          <a:p>
            <a:r>
              <a:rPr lang="ja-JP" altLang="en-US" sz="1600" dirty="0">
                <a:latin typeface="ＭＳＰゴシック"/>
              </a:rPr>
              <a:t>令和６年４月３日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58</a:t>
            </a:r>
            <a:r>
              <a:rPr lang="ja-JP" altLang="en-US" sz="1600" dirty="0">
                <a:latin typeface="ＭＳＰゴシック"/>
              </a:rPr>
              <a:t>分頃の台湾付近の地震について（気象庁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pic>
        <p:nvPicPr>
          <p:cNvPr id="6" name="図 5">
            <a:extLst>
              <a:ext uri="{FF2B5EF4-FFF2-40B4-BE49-F238E27FC236}">
                <a16:creationId xmlns:a16="http://schemas.microsoft.com/office/drawing/2014/main" id="{06AFBA03-1597-82B2-9C93-B2A58DDBC658}"/>
              </a:ext>
            </a:extLst>
          </p:cNvPr>
          <p:cNvPicPr>
            <a:picLocks noChangeAspect="1"/>
          </p:cNvPicPr>
          <p:nvPr/>
        </p:nvPicPr>
        <p:blipFill>
          <a:blip r:embed="rId4"/>
          <a:stretch>
            <a:fillRect/>
          </a:stretch>
        </p:blipFill>
        <p:spPr>
          <a:xfrm>
            <a:off x="708696" y="705730"/>
            <a:ext cx="7678222" cy="533474"/>
          </a:xfrm>
          <a:prstGeom prst="rect">
            <a:avLst/>
          </a:prstGeom>
        </p:spPr>
      </p:pic>
    </p:spTree>
    <p:extLst>
      <p:ext uri="{BB962C8B-B14F-4D97-AF65-F5344CB8AC3E}">
        <p14:creationId xmlns:p14="http://schemas.microsoft.com/office/powerpoint/2010/main" val="396089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170650" y="1741336"/>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22°</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523576" y="3775933"/>
            <a:ext cx="1343367" cy="13551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32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0724683">
            <a:off x="2019126" y="1724743"/>
            <a:ext cx="1763448"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322163 w 1866550"/>
              <a:gd name="connsiteY0" fmla="*/ 3456316 h 3456316"/>
              <a:gd name="connsiteX1" fmla="*/ 416143 w 1866550"/>
              <a:gd name="connsiteY1" fmla="*/ 1405445 h 3456316"/>
              <a:gd name="connsiteX2" fmla="*/ 1866550 w 1866550"/>
              <a:gd name="connsiteY2" fmla="*/ 0 h 3456316"/>
              <a:gd name="connsiteX0" fmla="*/ 167043 w 1711430"/>
              <a:gd name="connsiteY0" fmla="*/ 3456316 h 3456316"/>
              <a:gd name="connsiteX1" fmla="*/ 261023 w 1711430"/>
              <a:gd name="connsiteY1" fmla="*/ 1405445 h 3456316"/>
              <a:gd name="connsiteX2" fmla="*/ 1711430 w 1711430"/>
              <a:gd name="connsiteY2" fmla="*/ 0 h 3456316"/>
              <a:gd name="connsiteX0" fmla="*/ 167043 w 1711430"/>
              <a:gd name="connsiteY0" fmla="*/ 3456316 h 3456316"/>
              <a:gd name="connsiteX1" fmla="*/ 261023 w 1711430"/>
              <a:gd name="connsiteY1" fmla="*/ 1405445 h 3456316"/>
              <a:gd name="connsiteX2" fmla="*/ 1711430 w 1711430"/>
              <a:gd name="connsiteY2" fmla="*/ 0 h 3456316"/>
              <a:gd name="connsiteX0" fmla="*/ 182297 w 1726684"/>
              <a:gd name="connsiteY0" fmla="*/ 3456316 h 3456316"/>
              <a:gd name="connsiteX1" fmla="*/ 276277 w 1726684"/>
              <a:gd name="connsiteY1" fmla="*/ 1405445 h 3456316"/>
              <a:gd name="connsiteX2" fmla="*/ 1726684 w 1726684"/>
              <a:gd name="connsiteY2" fmla="*/ 0 h 3456316"/>
              <a:gd name="connsiteX0" fmla="*/ 182297 w 1726684"/>
              <a:gd name="connsiteY0" fmla="*/ 3456316 h 3456316"/>
              <a:gd name="connsiteX1" fmla="*/ 276277 w 1726684"/>
              <a:gd name="connsiteY1" fmla="*/ 1405445 h 3456316"/>
              <a:gd name="connsiteX2" fmla="*/ 1726684 w 1726684"/>
              <a:gd name="connsiteY2" fmla="*/ 0 h 3456316"/>
              <a:gd name="connsiteX0" fmla="*/ 182297 w 1726684"/>
              <a:gd name="connsiteY0" fmla="*/ 3456316 h 3456316"/>
              <a:gd name="connsiteX1" fmla="*/ 276277 w 1726684"/>
              <a:gd name="connsiteY1" fmla="*/ 1405445 h 3456316"/>
              <a:gd name="connsiteX2" fmla="*/ 1726684 w 1726684"/>
              <a:gd name="connsiteY2" fmla="*/ 0 h 3456316"/>
              <a:gd name="connsiteX0" fmla="*/ 176645 w 1721032"/>
              <a:gd name="connsiteY0" fmla="*/ 3456316 h 3456316"/>
              <a:gd name="connsiteX1" fmla="*/ 270625 w 1721032"/>
              <a:gd name="connsiteY1" fmla="*/ 1405445 h 3456316"/>
              <a:gd name="connsiteX2" fmla="*/ 1721032 w 1721032"/>
              <a:gd name="connsiteY2" fmla="*/ 0 h 3456316"/>
              <a:gd name="connsiteX0" fmla="*/ 171407 w 1715794"/>
              <a:gd name="connsiteY0" fmla="*/ 3456316 h 3456316"/>
              <a:gd name="connsiteX1" fmla="*/ 265387 w 1715794"/>
              <a:gd name="connsiteY1" fmla="*/ 1405445 h 3456316"/>
              <a:gd name="connsiteX2" fmla="*/ 1715794 w 1715794"/>
              <a:gd name="connsiteY2" fmla="*/ 0 h 3456316"/>
              <a:gd name="connsiteX0" fmla="*/ 163627 w 1708014"/>
              <a:gd name="connsiteY0" fmla="*/ 3456316 h 3456316"/>
              <a:gd name="connsiteX1" fmla="*/ 257607 w 1708014"/>
              <a:gd name="connsiteY1" fmla="*/ 1405445 h 3456316"/>
              <a:gd name="connsiteX2" fmla="*/ 1708014 w 1708014"/>
              <a:gd name="connsiteY2" fmla="*/ 0 h 3456316"/>
              <a:gd name="connsiteX0" fmla="*/ 163627 w 1708014"/>
              <a:gd name="connsiteY0" fmla="*/ 3456316 h 3456316"/>
              <a:gd name="connsiteX1" fmla="*/ 257607 w 1708014"/>
              <a:gd name="connsiteY1" fmla="*/ 1405445 h 3456316"/>
              <a:gd name="connsiteX2" fmla="*/ 1708014 w 1708014"/>
              <a:gd name="connsiteY2" fmla="*/ 0 h 3456316"/>
            </a:gdLst>
            <a:ahLst/>
            <a:cxnLst>
              <a:cxn ang="0">
                <a:pos x="connsiteX0" y="connsiteY0"/>
              </a:cxn>
              <a:cxn ang="0">
                <a:pos x="connsiteX1" y="connsiteY1"/>
              </a:cxn>
              <a:cxn ang="0">
                <a:pos x="connsiteX2" y="connsiteY2"/>
              </a:cxn>
            </a:cxnLst>
            <a:rect l="l" t="t" r="r" b="b"/>
            <a:pathLst>
              <a:path w="1708014" h="3456316">
                <a:moveTo>
                  <a:pt x="163627" y="3456316"/>
                </a:moveTo>
                <a:cubicBezTo>
                  <a:pt x="-165414" y="2721559"/>
                  <a:pt x="73394" y="1800752"/>
                  <a:pt x="257607" y="1405445"/>
                </a:cubicBezTo>
                <a:cubicBezTo>
                  <a:pt x="441820" y="1010138"/>
                  <a:pt x="968113" y="18488"/>
                  <a:pt x="1708014"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16920000" flipH="1" flipV="1">
            <a:off x="7112968" y="492612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1761606"/>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南南西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0904"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78°</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M7.7</a:t>
            </a:r>
            <a:r>
              <a:rPr kumimoji="1" lang="ja-JP" altLang="en-US" dirty="0"/>
              <a:t>の断層の長さのおおざっぱな目安：</a:t>
            </a:r>
            <a:r>
              <a:rPr kumimoji="1" lang="en-US" altLang="ja-JP" dirty="0"/>
              <a:t>94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36263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https://www.data.jma.go.jp/svd/eew/data/mech/fig/world2024040308580000N234800E12142000000075.html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809162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954655" cy="369332"/>
          </a:xfrm>
          <a:prstGeom prst="rect">
            <a:avLst/>
          </a:prstGeom>
          <a:noFill/>
        </p:spPr>
        <p:txBody>
          <a:bodyPr wrap="none" rtlCol="0">
            <a:spAutoFit/>
          </a:bodyPr>
          <a:lstStyle/>
          <a:p>
            <a:r>
              <a:rPr kumimoji="1" lang="ja-JP" altLang="en-US" dirty="0">
                <a:solidFill>
                  <a:srgbClr val="C00000"/>
                </a:solidFill>
              </a:rPr>
              <a:t>南南西</a:t>
            </a:r>
            <a:r>
              <a:rPr kumimoji="1" lang="ja-JP" altLang="en-US" dirty="0"/>
              <a:t>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3480000">
            <a:off x="7026193" y="2435591"/>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99392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713869" y="2025645"/>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58°</a:t>
            </a:r>
          </a:p>
        </p:txBody>
      </p:sp>
      <p:sp>
        <p:nvSpPr>
          <p:cNvPr id="5" name="テキスト ボックス 4">
            <a:extLst>
              <a:ext uri="{FF2B5EF4-FFF2-40B4-BE49-F238E27FC236}">
                <a16:creationId xmlns:a16="http://schemas.microsoft.com/office/drawing/2014/main" id="{4BFA276A-3D19-1E68-433C-745C3AF6BA0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8" name="テキスト ボックス 7">
            <a:extLst>
              <a:ext uri="{FF2B5EF4-FFF2-40B4-BE49-F238E27FC236}">
                <a16:creationId xmlns:a16="http://schemas.microsoft.com/office/drawing/2014/main" id="{F4AF472B-B1A5-3351-27AE-1DC206F16CC1}"/>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5340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223°</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965512" cy="9053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338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34309" y="1668955"/>
            <a:ext cx="646331" cy="369332"/>
          </a:xfrm>
          <a:prstGeom prst="rect">
            <a:avLst/>
          </a:prstGeom>
          <a:noFill/>
        </p:spPr>
        <p:txBody>
          <a:bodyPr wrap="none" rtlCol="0">
            <a:spAutoFit/>
          </a:bodyPr>
          <a:lstStyle/>
          <a:p>
            <a:r>
              <a:rPr kumimoji="1" lang="ja-JP" altLang="en-US" dirty="0"/>
              <a:t>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5850339" y="1271169"/>
            <a:ext cx="2723823" cy="369332"/>
          </a:xfrm>
          <a:prstGeom prst="rect">
            <a:avLst/>
          </a:prstGeom>
          <a:noFill/>
        </p:spPr>
        <p:txBody>
          <a:bodyPr wrap="none" rtlCol="0">
            <a:spAutoFit/>
          </a:bodyPr>
          <a:lstStyle/>
          <a:p>
            <a:r>
              <a:rPr kumimoji="1" lang="ja-JP" altLang="en-US" dirty="0">
                <a:solidFill>
                  <a:srgbClr val="C00000"/>
                </a:solidFill>
              </a:rPr>
              <a:t>北東</a:t>
            </a:r>
            <a:r>
              <a:rPr kumimoji="1" lang="ja-JP" altLang="en-US" dirty="0"/>
              <a:t>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lang="ja-JP" altLang="en-US" dirty="0"/>
              <a:t>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89244" y="4054159"/>
            <a:ext cx="646331" cy="369332"/>
          </a:xfrm>
          <a:prstGeom prst="rect">
            <a:avLst/>
          </a:prstGeom>
        </p:spPr>
        <p:txBody>
          <a:bodyPr wrap="none">
            <a:spAutoFit/>
          </a:bodyPr>
          <a:lstStyle/>
          <a:p>
            <a:r>
              <a:rPr lang="ja-JP" altLang="en-US" dirty="0"/>
              <a:t>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1926157"/>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34°</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108°</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342968"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https://www.data.jma.go.jp/svd/eew/data/mech/fig/world2024040308580000N234800E12142000000075.html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1132916">
            <a:off x="1505520" y="1646298"/>
            <a:ext cx="2154274" cy="3505054"/>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136697 w 1681084"/>
              <a:gd name="connsiteY0" fmla="*/ 3456316 h 3456316"/>
              <a:gd name="connsiteX1" fmla="*/ 275874 w 1681084"/>
              <a:gd name="connsiteY1" fmla="*/ 1394985 h 3456316"/>
              <a:gd name="connsiteX2" fmla="*/ 1681084 w 1681084"/>
              <a:gd name="connsiteY2" fmla="*/ 0 h 3456316"/>
              <a:gd name="connsiteX0" fmla="*/ 130711 w 1699115"/>
              <a:gd name="connsiteY0" fmla="*/ 3481482 h 3481482"/>
              <a:gd name="connsiteX1" fmla="*/ 293905 w 1699115"/>
              <a:gd name="connsiteY1" fmla="*/ 1394985 h 3481482"/>
              <a:gd name="connsiteX2" fmla="*/ 1699115 w 1699115"/>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202561 w 1770965"/>
              <a:gd name="connsiteY0" fmla="*/ 3481482 h 3481482"/>
              <a:gd name="connsiteX1" fmla="*/ 213241 w 1770965"/>
              <a:gd name="connsiteY1" fmla="*/ 1366485 h 3481482"/>
              <a:gd name="connsiteX2" fmla="*/ 1770965 w 1770965"/>
              <a:gd name="connsiteY2" fmla="*/ 0 h 3481482"/>
              <a:gd name="connsiteX0" fmla="*/ 460462 w 2028866"/>
              <a:gd name="connsiteY0" fmla="*/ 3481482 h 3481482"/>
              <a:gd name="connsiteX1" fmla="*/ 66392 w 2028866"/>
              <a:gd name="connsiteY1" fmla="*/ 1209126 h 3481482"/>
              <a:gd name="connsiteX2" fmla="*/ 2028866 w 2028866"/>
              <a:gd name="connsiteY2" fmla="*/ 0 h 3481482"/>
              <a:gd name="connsiteX0" fmla="*/ 410408 w 1978812"/>
              <a:gd name="connsiteY0" fmla="*/ 3481482 h 3481482"/>
              <a:gd name="connsiteX1" fmla="*/ 76801 w 1978812"/>
              <a:gd name="connsiteY1" fmla="*/ 1239528 h 3481482"/>
              <a:gd name="connsiteX2" fmla="*/ 1978812 w 1978812"/>
              <a:gd name="connsiteY2" fmla="*/ 0 h 3481482"/>
              <a:gd name="connsiteX0" fmla="*/ 410408 w 1978812"/>
              <a:gd name="connsiteY0" fmla="*/ 3481482 h 3481482"/>
              <a:gd name="connsiteX1" fmla="*/ 76801 w 1978812"/>
              <a:gd name="connsiteY1" fmla="*/ 1239528 h 3481482"/>
              <a:gd name="connsiteX2" fmla="*/ 1978812 w 1978812"/>
              <a:gd name="connsiteY2" fmla="*/ 0 h 3481482"/>
              <a:gd name="connsiteX0" fmla="*/ 440213 w 2008617"/>
              <a:gd name="connsiteY0" fmla="*/ 3481482 h 3481482"/>
              <a:gd name="connsiteX1" fmla="*/ 106606 w 2008617"/>
              <a:gd name="connsiteY1" fmla="*/ 1239528 h 3481482"/>
              <a:gd name="connsiteX2" fmla="*/ 2008617 w 2008617"/>
              <a:gd name="connsiteY2" fmla="*/ 0 h 3481482"/>
              <a:gd name="connsiteX0" fmla="*/ 482821 w 2051225"/>
              <a:gd name="connsiteY0" fmla="*/ 3481482 h 3481482"/>
              <a:gd name="connsiteX1" fmla="*/ 149214 w 2051225"/>
              <a:gd name="connsiteY1" fmla="*/ 1239528 h 3481482"/>
              <a:gd name="connsiteX2" fmla="*/ 2051225 w 2051225"/>
              <a:gd name="connsiteY2" fmla="*/ 0 h 3481482"/>
              <a:gd name="connsiteX0" fmla="*/ 482821 w 2051225"/>
              <a:gd name="connsiteY0" fmla="*/ 3482594 h 3482594"/>
              <a:gd name="connsiteX1" fmla="*/ 149214 w 2051225"/>
              <a:gd name="connsiteY1" fmla="*/ 1240640 h 3482594"/>
              <a:gd name="connsiteX2" fmla="*/ 2051225 w 2051225"/>
              <a:gd name="connsiteY2" fmla="*/ 1112 h 3482594"/>
              <a:gd name="connsiteX0" fmla="*/ 482821 w 2051225"/>
              <a:gd name="connsiteY0" fmla="*/ 3481482 h 3481482"/>
              <a:gd name="connsiteX1" fmla="*/ 149214 w 2051225"/>
              <a:gd name="connsiteY1" fmla="*/ 1239528 h 3481482"/>
              <a:gd name="connsiteX2" fmla="*/ 2051225 w 2051225"/>
              <a:gd name="connsiteY2" fmla="*/ 0 h 3481482"/>
              <a:gd name="connsiteX0" fmla="*/ 518152 w 2086556"/>
              <a:gd name="connsiteY0" fmla="*/ 3481482 h 3481482"/>
              <a:gd name="connsiteX1" fmla="*/ 184545 w 2086556"/>
              <a:gd name="connsiteY1" fmla="*/ 1239528 h 3481482"/>
              <a:gd name="connsiteX2" fmla="*/ 2086556 w 2086556"/>
              <a:gd name="connsiteY2" fmla="*/ 0 h 3481482"/>
            </a:gdLst>
            <a:ahLst/>
            <a:cxnLst>
              <a:cxn ang="0">
                <a:pos x="connsiteX0" y="connsiteY0"/>
              </a:cxn>
              <a:cxn ang="0">
                <a:pos x="connsiteX1" y="connsiteY1"/>
              </a:cxn>
              <a:cxn ang="0">
                <a:pos x="connsiteX2" y="connsiteY2"/>
              </a:cxn>
            </a:cxnLst>
            <a:rect l="l" t="t" r="r" b="b"/>
            <a:pathLst>
              <a:path w="2086556" h="3481482">
                <a:moveTo>
                  <a:pt x="518152" y="3481482"/>
                </a:moveTo>
                <a:cubicBezTo>
                  <a:pt x="3333" y="2675453"/>
                  <a:pt x="-165880" y="2113140"/>
                  <a:pt x="184545" y="1239528"/>
                </a:cubicBezTo>
                <a:cubicBezTo>
                  <a:pt x="534970" y="365916"/>
                  <a:pt x="1087381" y="40081"/>
                  <a:pt x="208655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2040000">
            <a:off x="7211306" y="2296836"/>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807435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15120000" flipH="1" flipV="1">
            <a:off x="6972269" y="4914208"/>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0030805"/>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3A34C6-8294-A89C-4D27-89C56FB795A8}"/>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M7.7</a:t>
            </a:r>
            <a:r>
              <a:rPr kumimoji="1" lang="ja-JP" altLang="en-US" dirty="0"/>
              <a:t>の断層の長さのおおざっぱな目安：</a:t>
            </a:r>
            <a:r>
              <a:rPr kumimoji="1" lang="en-US" altLang="ja-JP" dirty="0"/>
              <a:t>94 km</a:t>
            </a:r>
          </a:p>
        </p:txBody>
      </p:sp>
      <p:sp>
        <p:nvSpPr>
          <p:cNvPr id="3" name="テキスト ボックス 2">
            <a:extLst>
              <a:ext uri="{FF2B5EF4-FFF2-40B4-BE49-F238E27FC236}">
                <a16:creationId xmlns:a16="http://schemas.microsoft.com/office/drawing/2014/main" id="{C0A2CABD-064F-05DD-C167-88E82A1AD68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4" name="テキスト ボックス 3">
            <a:extLst>
              <a:ext uri="{FF2B5EF4-FFF2-40B4-BE49-F238E27FC236}">
                <a16:creationId xmlns:a16="http://schemas.microsoft.com/office/drawing/2014/main" id="{61805B4B-ACD3-B6E2-F9A7-4905887A2C40}"/>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7723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余震活動（同日</a:t>
            </a:r>
            <a:r>
              <a:rPr kumimoji="1" lang="en-US" altLang="ja-JP" dirty="0"/>
              <a:t>21:00</a:t>
            </a:r>
            <a:r>
              <a:rPr kumimoji="1" lang="ja-JP" altLang="en-US" dirty="0"/>
              <a:t>まで）</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2" y="648100"/>
            <a:ext cx="8927691" cy="863763"/>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C2AB1D49-4E0D-49F5-36AF-F518176BF29A}"/>
              </a:ext>
            </a:extLst>
          </p:cNvPr>
          <p:cNvPicPr>
            <a:picLocks noChangeAspect="1"/>
          </p:cNvPicPr>
          <p:nvPr/>
        </p:nvPicPr>
        <p:blipFill>
          <a:blip r:embed="rId2"/>
          <a:stretch>
            <a:fillRect/>
          </a:stretch>
        </p:blipFill>
        <p:spPr>
          <a:xfrm>
            <a:off x="0" y="1586353"/>
            <a:ext cx="9144000" cy="4929534"/>
          </a:xfrm>
          <a:prstGeom prst="rect">
            <a:avLst/>
          </a:prstGeom>
        </p:spPr>
      </p:pic>
      <p:sp>
        <p:nvSpPr>
          <p:cNvPr id="9" name="テキスト ボックス 8">
            <a:extLst>
              <a:ext uri="{FF2B5EF4-FFF2-40B4-BE49-F238E27FC236}">
                <a16:creationId xmlns:a16="http://schemas.microsoft.com/office/drawing/2014/main" id="{B1C67558-AF3F-3689-C01C-E3ACEB611BC7}"/>
              </a:ext>
            </a:extLst>
          </p:cNvPr>
          <p:cNvSpPr txBox="1"/>
          <p:nvPr/>
        </p:nvSpPr>
        <p:spPr>
          <a:xfrm>
            <a:off x="1098754" y="5757690"/>
            <a:ext cx="6413091" cy="1200329"/>
          </a:xfrm>
          <a:prstGeom prst="rect">
            <a:avLst/>
          </a:prstGeom>
          <a:noFill/>
        </p:spPr>
        <p:txBody>
          <a:bodyPr wrap="square">
            <a:spAutoFit/>
          </a:bodyPr>
          <a:lstStyle/>
          <a:p>
            <a:r>
              <a:rPr lang="en-US" altLang="ja-JP" dirty="0"/>
              <a:t>U.S. Geological Survey </a:t>
            </a:r>
          </a:p>
          <a:p>
            <a:r>
              <a:rPr lang="ja-JP" altLang="en-US" dirty="0"/>
              <a:t>https://earthquake.usgs.gov/earthquakes/map/?extent=22.24843,118.32825&amp;extent=25.2894,124.76074&amp;range=week&amp;magnitude=4.5&amp;listOnlyShown=true&amp;baseLayer=terrain&amp;list=false</a:t>
            </a:r>
          </a:p>
        </p:txBody>
      </p:sp>
    </p:spTree>
    <p:extLst>
      <p:ext uri="{BB962C8B-B14F-4D97-AF65-F5344CB8AC3E}">
        <p14:creationId xmlns:p14="http://schemas.microsoft.com/office/powerpoint/2010/main" val="18591562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6345</TotalTime>
  <Words>1265</Words>
  <Application>Microsoft Office PowerPoint</Application>
  <PresentationFormat>画面に合わせる (4:3)</PresentationFormat>
  <Paragraphs>117</Paragraphs>
  <Slides>15</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2024年4月3日台湾の地震</vt:lpstr>
      <vt:lpstr>台湾での震度分布</vt:lpstr>
      <vt:lpstr>広域の背景：台湾付近のプレート境界</vt:lpstr>
      <vt:lpstr>背景：過去の地震活動</vt:lpstr>
      <vt:lpstr>背景：過去の地震活動</vt:lpstr>
      <vt:lpstr>発震機構解（震源メカニズム解）</vt:lpstr>
      <vt:lpstr>断層面の候補1</vt:lpstr>
      <vt:lpstr>断層面の候補2</vt:lpstr>
      <vt:lpstr>余震活動（同日21:00まで）</vt:lpstr>
      <vt:lpstr>地震波形</vt:lpstr>
      <vt:lpstr>地震による津波発生</vt:lpstr>
      <vt:lpstr>津波：津波警報等の発表</vt:lpstr>
      <vt:lpstr>津波：津波の観測状況</vt:lpstr>
      <vt:lpstr>津波：津波の波形</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205</cp:revision>
  <cp:lastPrinted>2019-05-10T07:00:54Z</cp:lastPrinted>
  <dcterms:created xsi:type="dcterms:W3CDTF">2018-09-10T06:42:54Z</dcterms:created>
  <dcterms:modified xsi:type="dcterms:W3CDTF">2024-04-04T08:17:27Z</dcterms:modified>
</cp:coreProperties>
</file>