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2" r:id="rId15"/>
    <p:sldId id="273" r:id="rId16"/>
    <p:sldId id="269" r:id="rId17"/>
    <p:sldId id="270" r:id="rId1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38EEFD-2A44-4490-A7B7-79E22A8378D3}" v="1" dt="2024-08-08T21:33:14.212"/>
    <p1510:client id="{86ECF4F0-332D-46B2-B9FC-F3F49FC81A0E}" v="85" dt="2024-08-08T21:27:52.902"/>
    <p1510:client id="{AE1A0ADD-B3E3-4D12-B7FA-7D4F65C55C4E}" v="459" dt="2024-08-08T20:52:15.9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ji KOBAYASHI" userId="34112ac1-4c34-4e4b-972a-35b76f02b083" providerId="ADAL" clId="{AE1A0ADD-B3E3-4D12-B7FA-7D4F65C55C4E}"/>
    <pc:docChg chg="undo custSel addSld delSld modSld modMainMaster">
      <pc:chgData name="Reiji KOBAYASHI" userId="34112ac1-4c34-4e4b-972a-35b76f02b083" providerId="ADAL" clId="{AE1A0ADD-B3E3-4D12-B7FA-7D4F65C55C4E}" dt="2024-08-08T20:52:44.979" v="4333" actId="27636"/>
      <pc:docMkLst>
        <pc:docMk/>
      </pc:docMkLst>
      <pc:sldChg chg="addSp delSp modSp mod modClrScheme chgLayout">
        <pc:chgData name="Reiji KOBAYASHI" userId="34112ac1-4c34-4e4b-972a-35b76f02b083" providerId="ADAL" clId="{AE1A0ADD-B3E3-4D12-B7FA-7D4F65C55C4E}" dt="2024-08-08T19:19:08.121" v="2245" actId="6549"/>
        <pc:sldMkLst>
          <pc:docMk/>
          <pc:sldMk cId="2846165333" sldId="256"/>
        </pc:sldMkLst>
        <pc:spChg chg="add del mod ord">
          <ac:chgData name="Reiji KOBAYASHI" userId="34112ac1-4c34-4e4b-972a-35b76f02b083" providerId="ADAL" clId="{AE1A0ADD-B3E3-4D12-B7FA-7D4F65C55C4E}" dt="2024-08-08T11:14:06.937" v="18" actId="700"/>
          <ac:spMkLst>
            <pc:docMk/>
            <pc:sldMk cId="2846165333" sldId="256"/>
            <ac:spMk id="2" creationId="{0EEC1470-35B6-4FFE-31CA-B5B3A084E479}"/>
          </ac:spMkLst>
        </pc:spChg>
        <pc:spChg chg="add del mod ord">
          <ac:chgData name="Reiji KOBAYASHI" userId="34112ac1-4c34-4e4b-972a-35b76f02b083" providerId="ADAL" clId="{AE1A0ADD-B3E3-4D12-B7FA-7D4F65C55C4E}" dt="2024-08-08T11:14:06.937" v="18" actId="700"/>
          <ac:spMkLst>
            <pc:docMk/>
            <pc:sldMk cId="2846165333" sldId="256"/>
            <ac:spMk id="3" creationId="{A82A33BA-AD1F-AB93-8BC1-8CEEE0D70CD9}"/>
          </ac:spMkLst>
        </pc:spChg>
        <pc:spChg chg="add del mod ord">
          <ac:chgData name="Reiji KOBAYASHI" userId="34112ac1-4c34-4e4b-972a-35b76f02b083" providerId="ADAL" clId="{AE1A0ADD-B3E3-4D12-B7FA-7D4F65C55C4E}" dt="2024-08-08T11:12:25.246" v="9" actId="700"/>
          <ac:spMkLst>
            <pc:docMk/>
            <pc:sldMk cId="2846165333" sldId="256"/>
            <ac:spMk id="4" creationId="{647C40F1-0B68-3408-4A31-268D4F2E325B}"/>
          </ac:spMkLst>
        </pc:spChg>
        <pc:spChg chg="add del mod ord">
          <ac:chgData name="Reiji KOBAYASHI" userId="34112ac1-4c34-4e4b-972a-35b76f02b083" providerId="ADAL" clId="{AE1A0ADD-B3E3-4D12-B7FA-7D4F65C55C4E}" dt="2024-08-08T11:12:25.246" v="9" actId="700"/>
          <ac:spMkLst>
            <pc:docMk/>
            <pc:sldMk cId="2846165333" sldId="256"/>
            <ac:spMk id="5" creationId="{8DA2BB8C-E9B8-042F-838D-5AD328EEE8BB}"/>
          </ac:spMkLst>
        </pc:spChg>
        <pc:spChg chg="add del mod ord">
          <ac:chgData name="Reiji KOBAYASHI" userId="34112ac1-4c34-4e4b-972a-35b76f02b083" providerId="ADAL" clId="{AE1A0ADD-B3E3-4D12-B7FA-7D4F65C55C4E}" dt="2024-08-08T11:14:09.749" v="19" actId="700"/>
          <ac:spMkLst>
            <pc:docMk/>
            <pc:sldMk cId="2846165333" sldId="256"/>
            <ac:spMk id="6" creationId="{F6EB412E-C8EE-47BB-53A0-ECAC9ED2CA06}"/>
          </ac:spMkLst>
        </pc:spChg>
        <pc:spChg chg="add mod ord">
          <ac:chgData name="Reiji KOBAYASHI" userId="34112ac1-4c34-4e4b-972a-35b76f02b083" providerId="ADAL" clId="{AE1A0ADD-B3E3-4D12-B7FA-7D4F65C55C4E}" dt="2024-08-08T11:15:23.319" v="38" actId="700"/>
          <ac:spMkLst>
            <pc:docMk/>
            <pc:sldMk cId="2846165333" sldId="256"/>
            <ac:spMk id="7" creationId="{F836B3A1-4626-CB74-7C9C-8C150F0F4245}"/>
          </ac:spMkLst>
        </pc:spChg>
        <pc:spChg chg="add del mod ord">
          <ac:chgData name="Reiji KOBAYASHI" userId="34112ac1-4c34-4e4b-972a-35b76f02b083" providerId="ADAL" clId="{AE1A0ADD-B3E3-4D12-B7FA-7D4F65C55C4E}" dt="2024-08-08T11:15:23.319" v="38" actId="700"/>
          <ac:spMkLst>
            <pc:docMk/>
            <pc:sldMk cId="2846165333" sldId="256"/>
            <ac:spMk id="8" creationId="{C2589293-D069-C5D6-8A9C-3CDC152CDA9B}"/>
          </ac:spMkLst>
        </pc:spChg>
        <pc:spChg chg="add mod ord">
          <ac:chgData name="Reiji KOBAYASHI" userId="34112ac1-4c34-4e4b-972a-35b76f02b083" providerId="ADAL" clId="{AE1A0ADD-B3E3-4D12-B7FA-7D4F65C55C4E}" dt="2024-08-08T19:19:08.121" v="2245" actId="6549"/>
          <ac:spMkLst>
            <pc:docMk/>
            <pc:sldMk cId="2846165333" sldId="256"/>
            <ac:spMk id="9" creationId="{E9FB013C-951D-03A6-A932-77BBC71AFED5}"/>
          </ac:spMkLst>
        </pc:spChg>
        <pc:spChg chg="add del mod ord">
          <ac:chgData name="Reiji KOBAYASHI" userId="34112ac1-4c34-4e4b-972a-35b76f02b083" providerId="ADAL" clId="{AE1A0ADD-B3E3-4D12-B7FA-7D4F65C55C4E}" dt="2024-08-08T12:06:24.324" v="242" actId="931"/>
          <ac:spMkLst>
            <pc:docMk/>
            <pc:sldMk cId="2846165333" sldId="256"/>
            <ac:spMk id="10" creationId="{AE3F1C82-8557-1C55-CE0E-8139E0248E58}"/>
          </ac:spMkLst>
        </pc:spChg>
        <pc:spChg chg="add del mod">
          <ac:chgData name="Reiji KOBAYASHI" userId="34112ac1-4c34-4e4b-972a-35b76f02b083" providerId="ADAL" clId="{AE1A0ADD-B3E3-4D12-B7FA-7D4F65C55C4E}" dt="2024-08-08T12:07:23.354" v="246" actId="478"/>
          <ac:spMkLst>
            <pc:docMk/>
            <pc:sldMk cId="2846165333" sldId="256"/>
            <ac:spMk id="14" creationId="{5258467C-D6B5-6698-F691-581B1643642A}"/>
          </ac:spMkLst>
        </pc:spChg>
        <pc:spChg chg="add del">
          <ac:chgData name="Reiji KOBAYASHI" userId="34112ac1-4c34-4e4b-972a-35b76f02b083" providerId="ADAL" clId="{AE1A0ADD-B3E3-4D12-B7FA-7D4F65C55C4E}" dt="2024-08-08T12:07:33.886" v="248" actId="22"/>
          <ac:spMkLst>
            <pc:docMk/>
            <pc:sldMk cId="2846165333" sldId="256"/>
            <ac:spMk id="16" creationId="{883E1965-0441-8DBE-4D0E-49B2AE5210A3}"/>
          </ac:spMkLst>
        </pc:spChg>
        <pc:spChg chg="add mod">
          <ac:chgData name="Reiji KOBAYASHI" userId="34112ac1-4c34-4e4b-972a-35b76f02b083" providerId="ADAL" clId="{AE1A0ADD-B3E3-4D12-B7FA-7D4F65C55C4E}" dt="2024-08-08T12:10:59.260" v="407" actId="1036"/>
          <ac:spMkLst>
            <pc:docMk/>
            <pc:sldMk cId="2846165333" sldId="256"/>
            <ac:spMk id="18" creationId="{A6636BAB-D51F-4BCE-D845-837270841A50}"/>
          </ac:spMkLst>
        </pc:spChg>
        <pc:spChg chg="add mod">
          <ac:chgData name="Reiji KOBAYASHI" userId="34112ac1-4c34-4e4b-972a-35b76f02b083" providerId="ADAL" clId="{AE1A0ADD-B3E3-4D12-B7FA-7D4F65C55C4E}" dt="2024-08-08T12:10:59.260" v="407" actId="1036"/>
          <ac:spMkLst>
            <pc:docMk/>
            <pc:sldMk cId="2846165333" sldId="256"/>
            <ac:spMk id="23" creationId="{4717DA54-1DDB-F01E-3B53-B92F18D21AE3}"/>
          </ac:spMkLst>
        </pc:spChg>
        <pc:spChg chg="add mod">
          <ac:chgData name="Reiji KOBAYASHI" userId="34112ac1-4c34-4e4b-972a-35b76f02b083" providerId="ADAL" clId="{AE1A0ADD-B3E3-4D12-B7FA-7D4F65C55C4E}" dt="2024-08-08T17:50:14.427" v="2098" actId="1076"/>
          <ac:spMkLst>
            <pc:docMk/>
            <pc:sldMk cId="2846165333" sldId="256"/>
            <ac:spMk id="24" creationId="{1E87D717-E236-ECE3-BC39-261ADFACB8E3}"/>
          </ac:spMkLst>
        </pc:spChg>
        <pc:picChg chg="add del mod">
          <ac:chgData name="Reiji KOBAYASHI" userId="34112ac1-4c34-4e4b-972a-35b76f02b083" providerId="ADAL" clId="{AE1A0ADD-B3E3-4D12-B7FA-7D4F65C55C4E}" dt="2024-08-08T12:10:59.260" v="407" actId="1036"/>
          <ac:picMkLst>
            <pc:docMk/>
            <pc:sldMk cId="2846165333" sldId="256"/>
            <ac:picMk id="12" creationId="{5AFCD138-78A4-AE08-9268-DDD536C088BA}"/>
          </ac:picMkLst>
        </pc:picChg>
        <pc:cxnChg chg="add mod">
          <ac:chgData name="Reiji KOBAYASHI" userId="34112ac1-4c34-4e4b-972a-35b76f02b083" providerId="ADAL" clId="{AE1A0ADD-B3E3-4D12-B7FA-7D4F65C55C4E}" dt="2024-08-08T12:10:59.260" v="407" actId="1036"/>
          <ac:cxnSpMkLst>
            <pc:docMk/>
            <pc:sldMk cId="2846165333" sldId="256"/>
            <ac:cxnSpMk id="19" creationId="{103B5AD4-4B22-AB8A-1D52-7F4B6BF074E7}"/>
          </ac:cxnSpMkLst>
        </pc:cxnChg>
      </pc:sldChg>
      <pc:sldChg chg="addSp delSp modSp new mod">
        <pc:chgData name="Reiji KOBAYASHI" userId="34112ac1-4c34-4e4b-972a-35b76f02b083" providerId="ADAL" clId="{AE1A0ADD-B3E3-4D12-B7FA-7D4F65C55C4E}" dt="2024-08-08T20:20:02.700" v="3763" actId="20577"/>
        <pc:sldMkLst>
          <pc:docMk/>
          <pc:sldMk cId="534739492" sldId="257"/>
        </pc:sldMkLst>
        <pc:spChg chg="mod">
          <ac:chgData name="Reiji KOBAYASHI" userId="34112ac1-4c34-4e4b-972a-35b76f02b083" providerId="ADAL" clId="{AE1A0ADD-B3E3-4D12-B7FA-7D4F65C55C4E}" dt="2024-08-08T12:13:23.735" v="408"/>
          <ac:spMkLst>
            <pc:docMk/>
            <pc:sldMk cId="534739492" sldId="257"/>
            <ac:spMk id="2" creationId="{34A0B8E9-0EDD-19F2-59CF-10DDD6774600}"/>
          </ac:spMkLst>
        </pc:spChg>
        <pc:spChg chg="del">
          <ac:chgData name="Reiji KOBAYASHI" userId="34112ac1-4c34-4e4b-972a-35b76f02b083" providerId="ADAL" clId="{AE1A0ADD-B3E3-4D12-B7FA-7D4F65C55C4E}" dt="2024-08-08T12:18:08.870" v="413" actId="22"/>
          <ac:spMkLst>
            <pc:docMk/>
            <pc:sldMk cId="534739492" sldId="257"/>
            <ac:spMk id="3" creationId="{F028230A-A70A-1DC5-9E66-5D5CEB3972A0}"/>
          </ac:spMkLst>
        </pc:spChg>
        <pc:spChg chg="del">
          <ac:chgData name="Reiji KOBAYASHI" userId="34112ac1-4c34-4e4b-972a-35b76f02b083" providerId="ADAL" clId="{AE1A0ADD-B3E3-4D12-B7FA-7D4F65C55C4E}" dt="2024-08-08T12:18:51.154" v="414" actId="22"/>
          <ac:spMkLst>
            <pc:docMk/>
            <pc:sldMk cId="534739492" sldId="257"/>
            <ac:spMk id="4" creationId="{F8BF54C0-BA96-5645-15F8-31CBBA7ADD94}"/>
          </ac:spMkLst>
        </pc:spChg>
        <pc:spChg chg="add mod">
          <ac:chgData name="Reiji KOBAYASHI" userId="34112ac1-4c34-4e4b-972a-35b76f02b083" providerId="ADAL" clId="{AE1A0ADD-B3E3-4D12-B7FA-7D4F65C55C4E}" dt="2024-08-08T20:20:02.700" v="3763" actId="20577"/>
          <ac:spMkLst>
            <pc:docMk/>
            <pc:sldMk cId="534739492" sldId="257"/>
            <ac:spMk id="5" creationId="{DCB2E6CF-E65D-5EA4-3EF3-B6F0B04DAD9D}"/>
          </ac:spMkLst>
        </pc:spChg>
        <pc:spChg chg="add mod">
          <ac:chgData name="Reiji KOBAYASHI" userId="34112ac1-4c34-4e4b-972a-35b76f02b083" providerId="ADAL" clId="{AE1A0ADD-B3E3-4D12-B7FA-7D4F65C55C4E}" dt="2024-08-08T12:20:15.124" v="488" actId="1037"/>
          <ac:spMkLst>
            <pc:docMk/>
            <pc:sldMk cId="534739492" sldId="257"/>
            <ac:spMk id="10" creationId="{D0A7EC60-6E6E-15D7-8686-51548F132804}"/>
          </ac:spMkLst>
        </pc:spChg>
        <pc:spChg chg="add mod">
          <ac:chgData name="Reiji KOBAYASHI" userId="34112ac1-4c34-4e4b-972a-35b76f02b083" providerId="ADAL" clId="{AE1A0ADD-B3E3-4D12-B7FA-7D4F65C55C4E}" dt="2024-08-08T12:20:15.124" v="488" actId="1037"/>
          <ac:spMkLst>
            <pc:docMk/>
            <pc:sldMk cId="534739492" sldId="257"/>
            <ac:spMk id="11" creationId="{469BF739-7DDD-A219-7D89-A8434EDD6AA3}"/>
          </ac:spMkLst>
        </pc:spChg>
        <pc:spChg chg="add mod">
          <ac:chgData name="Reiji KOBAYASHI" userId="34112ac1-4c34-4e4b-972a-35b76f02b083" providerId="ADAL" clId="{AE1A0ADD-B3E3-4D12-B7FA-7D4F65C55C4E}" dt="2024-08-08T19:19:17.148" v="2246" actId="404"/>
          <ac:spMkLst>
            <pc:docMk/>
            <pc:sldMk cId="534739492" sldId="257"/>
            <ac:spMk id="12" creationId="{693D6D21-D500-08DC-01B1-7AB87C82D79F}"/>
          </ac:spMkLst>
        </pc:spChg>
        <pc:spChg chg="add mod">
          <ac:chgData name="Reiji KOBAYASHI" userId="34112ac1-4c34-4e4b-972a-35b76f02b083" providerId="ADAL" clId="{AE1A0ADD-B3E3-4D12-B7FA-7D4F65C55C4E}" dt="2024-08-08T13:03:14.608" v="893" actId="14100"/>
          <ac:spMkLst>
            <pc:docMk/>
            <pc:sldMk cId="534739492" sldId="257"/>
            <ac:spMk id="13" creationId="{1F55EAA0-5385-3EA7-E874-6DB09A66904F}"/>
          </ac:spMkLst>
        </pc:spChg>
        <pc:spChg chg="add mod">
          <ac:chgData name="Reiji KOBAYASHI" userId="34112ac1-4c34-4e4b-972a-35b76f02b083" providerId="ADAL" clId="{AE1A0ADD-B3E3-4D12-B7FA-7D4F65C55C4E}" dt="2024-08-08T13:03:23.026" v="894" actId="14100"/>
          <ac:spMkLst>
            <pc:docMk/>
            <pc:sldMk cId="534739492" sldId="257"/>
            <ac:spMk id="14" creationId="{DA7F8E7C-B285-831F-AC25-2658654BC28C}"/>
          </ac:spMkLst>
        </pc:spChg>
        <pc:picChg chg="add mod ord">
          <ac:chgData name="Reiji KOBAYASHI" userId="34112ac1-4c34-4e4b-972a-35b76f02b083" providerId="ADAL" clId="{AE1A0ADD-B3E3-4D12-B7FA-7D4F65C55C4E}" dt="2024-08-08T12:20:15.124" v="488" actId="1037"/>
          <ac:picMkLst>
            <pc:docMk/>
            <pc:sldMk cId="534739492" sldId="257"/>
            <ac:picMk id="7" creationId="{6555783B-01B9-2577-5330-8124C078E9AF}"/>
          </ac:picMkLst>
        </pc:picChg>
        <pc:picChg chg="add mod ord">
          <ac:chgData name="Reiji KOBAYASHI" userId="34112ac1-4c34-4e4b-972a-35b76f02b083" providerId="ADAL" clId="{AE1A0ADD-B3E3-4D12-B7FA-7D4F65C55C4E}" dt="2024-08-08T12:20:15.124" v="488" actId="1037"/>
          <ac:picMkLst>
            <pc:docMk/>
            <pc:sldMk cId="534739492" sldId="257"/>
            <ac:picMk id="9" creationId="{900A520F-CA83-BDFC-68E4-29473601B075}"/>
          </ac:picMkLst>
        </pc:picChg>
      </pc:sldChg>
      <pc:sldChg chg="addSp delSp modSp new mod">
        <pc:chgData name="Reiji KOBAYASHI" userId="34112ac1-4c34-4e4b-972a-35b76f02b083" providerId="ADAL" clId="{AE1A0ADD-B3E3-4D12-B7FA-7D4F65C55C4E}" dt="2024-08-08T19:21:18.042" v="2286" actId="1076"/>
        <pc:sldMkLst>
          <pc:docMk/>
          <pc:sldMk cId="881235535" sldId="258"/>
        </pc:sldMkLst>
        <pc:spChg chg="mod">
          <ac:chgData name="Reiji KOBAYASHI" userId="34112ac1-4c34-4e4b-972a-35b76f02b083" providerId="ADAL" clId="{AE1A0ADD-B3E3-4D12-B7FA-7D4F65C55C4E}" dt="2024-08-08T19:19:44.047" v="2250" actId="1076"/>
          <ac:spMkLst>
            <pc:docMk/>
            <pc:sldMk cId="881235535" sldId="258"/>
            <ac:spMk id="2" creationId="{9AAEE22D-6447-96FC-5024-7E15A05AF3D1}"/>
          </ac:spMkLst>
        </pc:spChg>
        <pc:spChg chg="mod">
          <ac:chgData name="Reiji KOBAYASHI" userId="34112ac1-4c34-4e4b-972a-35b76f02b083" providerId="ADAL" clId="{AE1A0ADD-B3E3-4D12-B7FA-7D4F65C55C4E}" dt="2024-08-08T18:08:02.628" v="2135" actId="2710"/>
          <ac:spMkLst>
            <pc:docMk/>
            <pc:sldMk cId="881235535" sldId="258"/>
            <ac:spMk id="3" creationId="{83CB6254-7337-462D-5023-0DBC899AAF95}"/>
          </ac:spMkLst>
        </pc:spChg>
        <pc:spChg chg="del">
          <ac:chgData name="Reiji KOBAYASHI" userId="34112ac1-4c34-4e4b-972a-35b76f02b083" providerId="ADAL" clId="{AE1A0ADD-B3E3-4D12-B7FA-7D4F65C55C4E}" dt="2024-08-08T18:07:07.872" v="2130" actId="931"/>
          <ac:spMkLst>
            <pc:docMk/>
            <pc:sldMk cId="881235535" sldId="258"/>
            <ac:spMk id="4" creationId="{8B35C008-5E69-E9F4-BAD7-5A95FDCB4F1D}"/>
          </ac:spMkLst>
        </pc:spChg>
        <pc:spChg chg="add mod">
          <ac:chgData name="Reiji KOBAYASHI" userId="34112ac1-4c34-4e4b-972a-35b76f02b083" providerId="ADAL" clId="{AE1A0ADD-B3E3-4D12-B7FA-7D4F65C55C4E}" dt="2024-08-08T19:21:05.836" v="2285" actId="1076"/>
          <ac:spMkLst>
            <pc:docMk/>
            <pc:sldMk cId="881235535" sldId="258"/>
            <ac:spMk id="7" creationId="{5BECBE0E-91B5-DF38-D47A-0AAF921D90CF}"/>
          </ac:spMkLst>
        </pc:spChg>
        <pc:spChg chg="add mod">
          <ac:chgData name="Reiji KOBAYASHI" userId="34112ac1-4c34-4e4b-972a-35b76f02b083" providerId="ADAL" clId="{AE1A0ADD-B3E3-4D12-B7FA-7D4F65C55C4E}" dt="2024-08-08T19:21:18.042" v="2286" actId="1076"/>
          <ac:spMkLst>
            <pc:docMk/>
            <pc:sldMk cId="881235535" sldId="258"/>
            <ac:spMk id="8" creationId="{B47A6069-614D-A4A9-4B32-00FD43269D03}"/>
          </ac:spMkLst>
        </pc:spChg>
        <pc:picChg chg="add mod">
          <ac:chgData name="Reiji KOBAYASHI" userId="34112ac1-4c34-4e4b-972a-35b76f02b083" providerId="ADAL" clId="{AE1A0ADD-B3E3-4D12-B7FA-7D4F65C55C4E}" dt="2024-08-08T19:20:15.181" v="2253" actId="14100"/>
          <ac:picMkLst>
            <pc:docMk/>
            <pc:sldMk cId="881235535" sldId="258"/>
            <ac:picMk id="6" creationId="{8CD8A1D6-9E7F-A1BE-CE34-CA2DB500C865}"/>
          </ac:picMkLst>
        </pc:picChg>
        <pc:cxnChg chg="add mod">
          <ac:chgData name="Reiji KOBAYASHI" userId="34112ac1-4c34-4e4b-972a-35b76f02b083" providerId="ADAL" clId="{AE1A0ADD-B3E3-4D12-B7FA-7D4F65C55C4E}" dt="2024-08-08T19:21:18.042" v="2286" actId="1076"/>
          <ac:cxnSpMkLst>
            <pc:docMk/>
            <pc:sldMk cId="881235535" sldId="258"/>
            <ac:cxnSpMk id="9" creationId="{7D9C4E46-0C43-7B18-721C-4A7AD20AE050}"/>
          </ac:cxnSpMkLst>
        </pc:cxnChg>
      </pc:sldChg>
      <pc:sldChg chg="addSp delSp modSp new mod modClrScheme chgLayout">
        <pc:chgData name="Reiji KOBAYASHI" userId="34112ac1-4c34-4e4b-972a-35b76f02b083" providerId="ADAL" clId="{AE1A0ADD-B3E3-4D12-B7FA-7D4F65C55C4E}" dt="2024-08-08T12:27:56.080" v="667" actId="1038"/>
        <pc:sldMkLst>
          <pc:docMk/>
          <pc:sldMk cId="3411711840" sldId="259"/>
        </pc:sldMkLst>
        <pc:spChg chg="mod ord">
          <ac:chgData name="Reiji KOBAYASHI" userId="34112ac1-4c34-4e4b-972a-35b76f02b083" providerId="ADAL" clId="{AE1A0ADD-B3E3-4D12-B7FA-7D4F65C55C4E}" dt="2024-08-08T12:23:31.337" v="590" actId="700"/>
          <ac:spMkLst>
            <pc:docMk/>
            <pc:sldMk cId="3411711840" sldId="259"/>
            <ac:spMk id="2" creationId="{5B1E6714-E8AB-4B47-01C1-AF030DFB2421}"/>
          </ac:spMkLst>
        </pc:spChg>
        <pc:spChg chg="del mod ord">
          <ac:chgData name="Reiji KOBAYASHI" userId="34112ac1-4c34-4e4b-972a-35b76f02b083" providerId="ADAL" clId="{AE1A0ADD-B3E3-4D12-B7FA-7D4F65C55C4E}" dt="2024-08-08T12:23:31.337" v="590" actId="700"/>
          <ac:spMkLst>
            <pc:docMk/>
            <pc:sldMk cId="3411711840" sldId="259"/>
            <ac:spMk id="3" creationId="{2C299521-FC80-9EF0-AD8E-FFA656048B5A}"/>
          </ac:spMkLst>
        </pc:spChg>
        <pc:spChg chg="del">
          <ac:chgData name="Reiji KOBAYASHI" userId="34112ac1-4c34-4e4b-972a-35b76f02b083" providerId="ADAL" clId="{AE1A0ADD-B3E3-4D12-B7FA-7D4F65C55C4E}" dt="2024-08-08T12:23:31.337" v="590" actId="700"/>
          <ac:spMkLst>
            <pc:docMk/>
            <pc:sldMk cId="3411711840" sldId="259"/>
            <ac:spMk id="4" creationId="{8CA4745E-2B61-7897-155E-4E62AD8834FC}"/>
          </ac:spMkLst>
        </pc:spChg>
        <pc:spChg chg="add del mod ord">
          <ac:chgData name="Reiji KOBAYASHI" userId="34112ac1-4c34-4e4b-972a-35b76f02b083" providerId="ADAL" clId="{AE1A0ADD-B3E3-4D12-B7FA-7D4F65C55C4E}" dt="2024-08-08T12:26:35.914" v="593" actId="931"/>
          <ac:spMkLst>
            <pc:docMk/>
            <pc:sldMk cId="3411711840" sldId="259"/>
            <ac:spMk id="5" creationId="{81F0E9DD-0313-6FDE-51AA-8FCEADF12D79}"/>
          </ac:spMkLst>
        </pc:spChg>
        <pc:spChg chg="add mod">
          <ac:chgData name="Reiji KOBAYASHI" userId="34112ac1-4c34-4e4b-972a-35b76f02b083" providerId="ADAL" clId="{AE1A0ADD-B3E3-4D12-B7FA-7D4F65C55C4E}" dt="2024-08-08T12:27:39.756" v="662"/>
          <ac:spMkLst>
            <pc:docMk/>
            <pc:sldMk cId="3411711840" sldId="259"/>
            <ac:spMk id="10" creationId="{541C03C0-58A5-3BC6-8BBA-6D94CC52DB38}"/>
          </ac:spMkLst>
        </pc:spChg>
        <pc:spChg chg="add mod">
          <ac:chgData name="Reiji KOBAYASHI" userId="34112ac1-4c34-4e4b-972a-35b76f02b083" providerId="ADAL" clId="{AE1A0ADD-B3E3-4D12-B7FA-7D4F65C55C4E}" dt="2024-08-08T12:27:56.080" v="667" actId="1038"/>
          <ac:spMkLst>
            <pc:docMk/>
            <pc:sldMk cId="3411711840" sldId="259"/>
            <ac:spMk id="11" creationId="{617DFB83-1EC2-5E2D-EDBD-9F46D93F99C3}"/>
          </ac:spMkLst>
        </pc:spChg>
        <pc:picChg chg="add mod">
          <ac:chgData name="Reiji KOBAYASHI" userId="34112ac1-4c34-4e4b-972a-35b76f02b083" providerId="ADAL" clId="{AE1A0ADD-B3E3-4D12-B7FA-7D4F65C55C4E}" dt="2024-08-08T12:25:00.173" v="592" actId="931"/>
          <ac:picMkLst>
            <pc:docMk/>
            <pc:sldMk cId="3411711840" sldId="259"/>
            <ac:picMk id="7" creationId="{35695B71-9E3F-5AEA-EC98-2F07E7736EE8}"/>
          </ac:picMkLst>
        </pc:picChg>
        <pc:picChg chg="add mod">
          <ac:chgData name="Reiji KOBAYASHI" userId="34112ac1-4c34-4e4b-972a-35b76f02b083" providerId="ADAL" clId="{AE1A0ADD-B3E3-4D12-B7FA-7D4F65C55C4E}" dt="2024-08-08T12:27:14.149" v="598" actId="1076"/>
          <ac:picMkLst>
            <pc:docMk/>
            <pc:sldMk cId="3411711840" sldId="259"/>
            <ac:picMk id="9" creationId="{6BC0B49D-99E0-C588-7A15-2FE6D6C287F9}"/>
          </ac:picMkLst>
        </pc:picChg>
        <pc:cxnChg chg="add mod">
          <ac:chgData name="Reiji KOBAYASHI" userId="34112ac1-4c34-4e4b-972a-35b76f02b083" providerId="ADAL" clId="{AE1A0ADD-B3E3-4D12-B7FA-7D4F65C55C4E}" dt="2024-08-08T12:27:56.080" v="667" actId="1038"/>
          <ac:cxnSpMkLst>
            <pc:docMk/>
            <pc:sldMk cId="3411711840" sldId="259"/>
            <ac:cxnSpMk id="12" creationId="{B03537DD-218F-5AC1-EFBA-32105B8EB130}"/>
          </ac:cxnSpMkLst>
        </pc:cxnChg>
      </pc:sldChg>
      <pc:sldChg chg="addSp delSp modSp new mod">
        <pc:chgData name="Reiji KOBAYASHI" userId="34112ac1-4c34-4e4b-972a-35b76f02b083" providerId="ADAL" clId="{AE1A0ADD-B3E3-4D12-B7FA-7D4F65C55C4E}" dt="2024-08-08T19:27:04.459" v="2311"/>
        <pc:sldMkLst>
          <pc:docMk/>
          <pc:sldMk cId="2508523928" sldId="260"/>
        </pc:sldMkLst>
        <pc:spChg chg="mod">
          <ac:chgData name="Reiji KOBAYASHI" userId="34112ac1-4c34-4e4b-972a-35b76f02b083" providerId="ADAL" clId="{AE1A0ADD-B3E3-4D12-B7FA-7D4F65C55C4E}" dt="2024-08-08T12:35:06.566" v="672"/>
          <ac:spMkLst>
            <pc:docMk/>
            <pc:sldMk cId="2508523928" sldId="260"/>
            <ac:spMk id="2" creationId="{2CF88F6B-6C7F-217A-5F71-568F56305F63}"/>
          </ac:spMkLst>
        </pc:spChg>
        <pc:spChg chg="del">
          <ac:chgData name="Reiji KOBAYASHI" userId="34112ac1-4c34-4e4b-972a-35b76f02b083" providerId="ADAL" clId="{AE1A0ADD-B3E3-4D12-B7FA-7D4F65C55C4E}" dt="2024-08-08T12:34:51.348" v="671"/>
          <ac:spMkLst>
            <pc:docMk/>
            <pc:sldMk cId="2508523928" sldId="260"/>
            <ac:spMk id="3" creationId="{DF849414-94CB-3E69-7038-06E413F048D3}"/>
          </ac:spMkLst>
        </pc:spChg>
        <pc:spChg chg="add mod">
          <ac:chgData name="Reiji KOBAYASHI" userId="34112ac1-4c34-4e4b-972a-35b76f02b083" providerId="ADAL" clId="{AE1A0ADD-B3E3-4D12-B7FA-7D4F65C55C4E}" dt="2024-08-08T13:02:09.331" v="886" actId="1036"/>
          <ac:spMkLst>
            <pc:docMk/>
            <pc:sldMk cId="2508523928" sldId="260"/>
            <ac:spMk id="5" creationId="{5BE621FE-9C6D-2B36-2297-7C2D106017F2}"/>
          </ac:spMkLst>
        </pc:spChg>
        <pc:spChg chg="add mod">
          <ac:chgData name="Reiji KOBAYASHI" userId="34112ac1-4c34-4e4b-972a-35b76f02b083" providerId="ADAL" clId="{AE1A0ADD-B3E3-4D12-B7FA-7D4F65C55C4E}" dt="2024-08-08T19:27:04.459" v="2311"/>
          <ac:spMkLst>
            <pc:docMk/>
            <pc:sldMk cId="2508523928" sldId="260"/>
            <ac:spMk id="6" creationId="{97CE83EE-0B76-8356-AC06-A06B442EB05C}"/>
          </ac:spMkLst>
        </pc:spChg>
        <pc:spChg chg="add mod">
          <ac:chgData name="Reiji KOBAYASHI" userId="34112ac1-4c34-4e4b-972a-35b76f02b083" providerId="ADAL" clId="{AE1A0ADD-B3E3-4D12-B7FA-7D4F65C55C4E}" dt="2024-08-08T13:00:39.505" v="858" actId="14100"/>
          <ac:spMkLst>
            <pc:docMk/>
            <pc:sldMk cId="2508523928" sldId="260"/>
            <ac:spMk id="7" creationId="{5212CE18-A48A-57CE-FDCA-8AF9516DAFDA}"/>
          </ac:spMkLst>
        </pc:spChg>
        <pc:spChg chg="add mod">
          <ac:chgData name="Reiji KOBAYASHI" userId="34112ac1-4c34-4e4b-972a-35b76f02b083" providerId="ADAL" clId="{AE1A0ADD-B3E3-4D12-B7FA-7D4F65C55C4E}" dt="2024-08-08T13:00:47.374" v="859" actId="1076"/>
          <ac:spMkLst>
            <pc:docMk/>
            <pc:sldMk cId="2508523928" sldId="260"/>
            <ac:spMk id="16" creationId="{BFAA6C35-F747-7082-E969-4C8A70A3F665}"/>
          </ac:spMkLst>
        </pc:spChg>
        <pc:spChg chg="add mod">
          <ac:chgData name="Reiji KOBAYASHI" userId="34112ac1-4c34-4e4b-972a-35b76f02b083" providerId="ADAL" clId="{AE1A0ADD-B3E3-4D12-B7FA-7D4F65C55C4E}" dt="2024-08-08T13:00:56.198" v="861" actId="14100"/>
          <ac:spMkLst>
            <pc:docMk/>
            <pc:sldMk cId="2508523928" sldId="260"/>
            <ac:spMk id="21" creationId="{2BA0F895-BE40-AA17-6339-E97C25BE2D38}"/>
          </ac:spMkLst>
        </pc:spChg>
        <pc:spChg chg="add mod">
          <ac:chgData name="Reiji KOBAYASHI" userId="34112ac1-4c34-4e4b-972a-35b76f02b083" providerId="ADAL" clId="{AE1A0ADD-B3E3-4D12-B7FA-7D4F65C55C4E}" dt="2024-08-08T13:00:36.577" v="857" actId="14100"/>
          <ac:spMkLst>
            <pc:docMk/>
            <pc:sldMk cId="2508523928" sldId="260"/>
            <ac:spMk id="32" creationId="{0D10A866-42A7-A9A2-291C-BD1063E0D977}"/>
          </ac:spMkLst>
        </pc:spChg>
        <pc:spChg chg="add mod">
          <ac:chgData name="Reiji KOBAYASHI" userId="34112ac1-4c34-4e4b-972a-35b76f02b083" providerId="ADAL" clId="{AE1A0ADD-B3E3-4D12-B7FA-7D4F65C55C4E}" dt="2024-08-08T12:52:27.473" v="820" actId="1582"/>
          <ac:spMkLst>
            <pc:docMk/>
            <pc:sldMk cId="2508523928" sldId="260"/>
            <ac:spMk id="40" creationId="{2905CD29-E4F9-7E07-9703-F393E30E2738}"/>
          </ac:spMkLst>
        </pc:spChg>
        <pc:spChg chg="add mod">
          <ac:chgData name="Reiji KOBAYASHI" userId="34112ac1-4c34-4e4b-972a-35b76f02b083" providerId="ADAL" clId="{AE1A0ADD-B3E3-4D12-B7FA-7D4F65C55C4E}" dt="2024-08-08T13:00:32.098" v="856" actId="403"/>
          <ac:spMkLst>
            <pc:docMk/>
            <pc:sldMk cId="2508523928" sldId="260"/>
            <ac:spMk id="44" creationId="{F1A05D84-9080-F26B-9E68-B7C7490D62FC}"/>
          </ac:spMkLst>
        </pc:spChg>
        <pc:spChg chg="add mod">
          <ac:chgData name="Reiji KOBAYASHI" userId="34112ac1-4c34-4e4b-972a-35b76f02b083" providerId="ADAL" clId="{AE1A0ADD-B3E3-4D12-B7FA-7D4F65C55C4E}" dt="2024-08-08T13:00:32.098" v="856" actId="403"/>
          <ac:spMkLst>
            <pc:docMk/>
            <pc:sldMk cId="2508523928" sldId="260"/>
            <ac:spMk id="52" creationId="{B36E1A6F-904A-7830-0862-14A1B53A615E}"/>
          </ac:spMkLst>
        </pc:spChg>
        <pc:spChg chg="add mod">
          <ac:chgData name="Reiji KOBAYASHI" userId="34112ac1-4c34-4e4b-972a-35b76f02b083" providerId="ADAL" clId="{AE1A0ADD-B3E3-4D12-B7FA-7D4F65C55C4E}" dt="2024-08-08T13:01:03.716" v="863" actId="14100"/>
          <ac:spMkLst>
            <pc:docMk/>
            <pc:sldMk cId="2508523928" sldId="260"/>
            <ac:spMk id="55" creationId="{6DAF41AE-B6C0-3F17-A8A2-E0F27624A3DB}"/>
          </ac:spMkLst>
        </pc:spChg>
        <pc:spChg chg="add mod">
          <ac:chgData name="Reiji KOBAYASHI" userId="34112ac1-4c34-4e4b-972a-35b76f02b083" providerId="ADAL" clId="{AE1A0ADD-B3E3-4D12-B7FA-7D4F65C55C4E}" dt="2024-08-08T13:00:32.098" v="856" actId="403"/>
          <ac:spMkLst>
            <pc:docMk/>
            <pc:sldMk cId="2508523928" sldId="260"/>
            <ac:spMk id="59" creationId="{69A95C17-06E7-6D89-6EB9-60D2784B448B}"/>
          </ac:spMkLst>
        </pc:spChg>
        <pc:spChg chg="add mod">
          <ac:chgData name="Reiji KOBAYASHI" userId="34112ac1-4c34-4e4b-972a-35b76f02b083" providerId="ADAL" clId="{AE1A0ADD-B3E3-4D12-B7FA-7D4F65C55C4E}" dt="2024-08-08T13:01:00.448" v="862" actId="14100"/>
          <ac:spMkLst>
            <pc:docMk/>
            <pc:sldMk cId="2508523928" sldId="260"/>
            <ac:spMk id="62" creationId="{0FD980A9-934E-CF8B-874F-A07460E74A7F}"/>
          </ac:spMkLst>
        </pc:spChg>
        <pc:grpChg chg="add mod">
          <ac:chgData name="Reiji KOBAYASHI" userId="34112ac1-4c34-4e4b-972a-35b76f02b083" providerId="ADAL" clId="{AE1A0ADD-B3E3-4D12-B7FA-7D4F65C55C4E}" dt="2024-08-08T12:41:17.001" v="717" actId="1076"/>
          <ac:grpSpMkLst>
            <pc:docMk/>
            <pc:sldMk cId="2508523928" sldId="260"/>
            <ac:grpSpMk id="25" creationId="{58820D47-BC6C-ECCE-24D5-7E88EAEEE545}"/>
          </ac:grpSpMkLst>
        </pc:grpChg>
        <pc:grpChg chg="add mod">
          <ac:chgData name="Reiji KOBAYASHI" userId="34112ac1-4c34-4e4b-972a-35b76f02b083" providerId="ADAL" clId="{AE1A0ADD-B3E3-4D12-B7FA-7D4F65C55C4E}" dt="2024-08-08T12:52:52.608" v="822" actId="1076"/>
          <ac:grpSpMkLst>
            <pc:docMk/>
            <pc:sldMk cId="2508523928" sldId="260"/>
            <ac:grpSpMk id="35" creationId="{F6BA0D9C-350A-8C1F-3D16-02AFD4EEC928}"/>
          </ac:grpSpMkLst>
        </pc:grpChg>
        <pc:picChg chg="add mod">
          <ac:chgData name="Reiji KOBAYASHI" userId="34112ac1-4c34-4e4b-972a-35b76f02b083" providerId="ADAL" clId="{AE1A0ADD-B3E3-4D12-B7FA-7D4F65C55C4E}" dt="2024-08-08T19:26:39.147" v="2310" actId="14826"/>
          <ac:picMkLst>
            <pc:docMk/>
            <pc:sldMk cId="2508523928" sldId="260"/>
            <ac:picMk id="4" creationId="{F3BA1122-CF85-2F3F-D04C-BB69568DCA24}"/>
          </ac:picMkLst>
        </pc:picChg>
        <pc:cxnChg chg="add mod">
          <ac:chgData name="Reiji KOBAYASHI" userId="34112ac1-4c34-4e4b-972a-35b76f02b083" providerId="ADAL" clId="{AE1A0ADD-B3E3-4D12-B7FA-7D4F65C55C4E}" dt="2024-08-08T13:00:39.505" v="858" actId="14100"/>
          <ac:cxnSpMkLst>
            <pc:docMk/>
            <pc:sldMk cId="2508523928" sldId="260"/>
            <ac:cxnSpMk id="8" creationId="{1321B4BA-7246-F049-8795-8E0659ED4AA1}"/>
          </ac:cxnSpMkLst>
        </pc:cxnChg>
        <pc:cxnChg chg="add mod">
          <ac:chgData name="Reiji KOBAYASHI" userId="34112ac1-4c34-4e4b-972a-35b76f02b083" providerId="ADAL" clId="{AE1A0ADD-B3E3-4D12-B7FA-7D4F65C55C4E}" dt="2024-08-08T13:00:52.323" v="860" actId="14100"/>
          <ac:cxnSpMkLst>
            <pc:docMk/>
            <pc:sldMk cId="2508523928" sldId="260"/>
            <ac:cxnSpMk id="14" creationId="{570CFEAA-A0B8-1C31-2D9D-E70577895723}"/>
          </ac:cxnSpMkLst>
        </pc:cxnChg>
        <pc:cxnChg chg="add mod">
          <ac:chgData name="Reiji KOBAYASHI" userId="34112ac1-4c34-4e4b-972a-35b76f02b083" providerId="ADAL" clId="{AE1A0ADD-B3E3-4D12-B7FA-7D4F65C55C4E}" dt="2024-08-08T13:00:56.198" v="861" actId="14100"/>
          <ac:cxnSpMkLst>
            <pc:docMk/>
            <pc:sldMk cId="2508523928" sldId="260"/>
            <ac:cxnSpMk id="20" creationId="{020049E7-F2E0-A8D0-7B7F-174CFD676443}"/>
          </ac:cxnSpMkLst>
        </pc:cxnChg>
        <pc:cxnChg chg="mod">
          <ac:chgData name="Reiji KOBAYASHI" userId="34112ac1-4c34-4e4b-972a-35b76f02b083" providerId="ADAL" clId="{AE1A0ADD-B3E3-4D12-B7FA-7D4F65C55C4E}" dt="2024-08-08T12:39:40.631" v="706"/>
          <ac:cxnSpMkLst>
            <pc:docMk/>
            <pc:sldMk cId="2508523928" sldId="260"/>
            <ac:cxnSpMk id="26" creationId="{3DC8F9F9-09C0-00D2-518E-9D7B90943832}"/>
          </ac:cxnSpMkLst>
        </pc:cxnChg>
        <pc:cxnChg chg="mod">
          <ac:chgData name="Reiji KOBAYASHI" userId="34112ac1-4c34-4e4b-972a-35b76f02b083" providerId="ADAL" clId="{AE1A0ADD-B3E3-4D12-B7FA-7D4F65C55C4E}" dt="2024-08-08T12:39:40.631" v="706"/>
          <ac:cxnSpMkLst>
            <pc:docMk/>
            <pc:sldMk cId="2508523928" sldId="260"/>
            <ac:cxnSpMk id="27" creationId="{5BCC6F27-0BAF-6D97-5AC2-626960A05268}"/>
          </ac:cxnSpMkLst>
        </pc:cxnChg>
        <pc:cxnChg chg="add mod">
          <ac:chgData name="Reiji KOBAYASHI" userId="34112ac1-4c34-4e4b-972a-35b76f02b083" providerId="ADAL" clId="{AE1A0ADD-B3E3-4D12-B7FA-7D4F65C55C4E}" dt="2024-08-08T12:41:07.153" v="715" actId="14100"/>
          <ac:cxnSpMkLst>
            <pc:docMk/>
            <pc:sldMk cId="2508523928" sldId="260"/>
            <ac:cxnSpMk id="28" creationId="{1A888221-C968-DB0A-0EBA-2DC9B0C1DFE0}"/>
          </ac:cxnSpMkLst>
        </pc:cxnChg>
        <pc:cxnChg chg="mod">
          <ac:chgData name="Reiji KOBAYASHI" userId="34112ac1-4c34-4e4b-972a-35b76f02b083" providerId="ADAL" clId="{AE1A0ADD-B3E3-4D12-B7FA-7D4F65C55C4E}" dt="2024-08-08T12:42:55.530" v="751"/>
          <ac:cxnSpMkLst>
            <pc:docMk/>
            <pc:sldMk cId="2508523928" sldId="260"/>
            <ac:cxnSpMk id="36" creationId="{645C5B63-2DF0-11C7-0B27-23329CA61E08}"/>
          </ac:cxnSpMkLst>
        </pc:cxnChg>
        <pc:cxnChg chg="mod">
          <ac:chgData name="Reiji KOBAYASHI" userId="34112ac1-4c34-4e4b-972a-35b76f02b083" providerId="ADAL" clId="{AE1A0ADD-B3E3-4D12-B7FA-7D4F65C55C4E}" dt="2024-08-08T12:42:55.530" v="751"/>
          <ac:cxnSpMkLst>
            <pc:docMk/>
            <pc:sldMk cId="2508523928" sldId="260"/>
            <ac:cxnSpMk id="37" creationId="{64A4504A-BBEF-A67A-2D9E-924C637F138A}"/>
          </ac:cxnSpMkLst>
        </pc:cxnChg>
        <pc:cxnChg chg="add mod">
          <ac:chgData name="Reiji KOBAYASHI" userId="34112ac1-4c34-4e4b-972a-35b76f02b083" providerId="ADAL" clId="{AE1A0ADD-B3E3-4D12-B7FA-7D4F65C55C4E}" dt="2024-08-08T12:48:13.215" v="800" actId="14100"/>
          <ac:cxnSpMkLst>
            <pc:docMk/>
            <pc:sldMk cId="2508523928" sldId="260"/>
            <ac:cxnSpMk id="38" creationId="{FFF299EE-BF20-9CBA-A6AD-27B1C04ABFC5}"/>
          </ac:cxnSpMkLst>
        </pc:cxnChg>
        <pc:cxnChg chg="add mod">
          <ac:chgData name="Reiji KOBAYASHI" userId="34112ac1-4c34-4e4b-972a-35b76f02b083" providerId="ADAL" clId="{AE1A0ADD-B3E3-4D12-B7FA-7D4F65C55C4E}" dt="2024-08-08T13:00:32.098" v="856" actId="403"/>
          <ac:cxnSpMkLst>
            <pc:docMk/>
            <pc:sldMk cId="2508523928" sldId="260"/>
            <ac:cxnSpMk id="43" creationId="{C508EDA2-A463-AB08-D6D6-F2203B0CE561}"/>
          </ac:cxnSpMkLst>
        </pc:cxnChg>
        <pc:cxnChg chg="add mod">
          <ac:chgData name="Reiji KOBAYASHI" userId="34112ac1-4c34-4e4b-972a-35b76f02b083" providerId="ADAL" clId="{AE1A0ADD-B3E3-4D12-B7FA-7D4F65C55C4E}" dt="2024-08-08T12:50:10.471" v="806" actId="14100"/>
          <ac:cxnSpMkLst>
            <pc:docMk/>
            <pc:sldMk cId="2508523928" sldId="260"/>
            <ac:cxnSpMk id="51" creationId="{EB2691BF-42F8-51D5-CE28-228AC38BE735}"/>
          </ac:cxnSpMkLst>
        </pc:cxnChg>
        <pc:cxnChg chg="add mod">
          <ac:chgData name="Reiji KOBAYASHI" userId="34112ac1-4c34-4e4b-972a-35b76f02b083" providerId="ADAL" clId="{AE1A0ADD-B3E3-4D12-B7FA-7D4F65C55C4E}" dt="2024-08-08T12:51:11.804" v="813" actId="14100"/>
          <ac:cxnSpMkLst>
            <pc:docMk/>
            <pc:sldMk cId="2508523928" sldId="260"/>
            <ac:cxnSpMk id="54" creationId="{787CD2B6-F825-A188-0F14-3F61225532BE}"/>
          </ac:cxnSpMkLst>
        </pc:cxnChg>
        <pc:cxnChg chg="add mod">
          <ac:chgData name="Reiji KOBAYASHI" userId="34112ac1-4c34-4e4b-972a-35b76f02b083" providerId="ADAL" clId="{AE1A0ADD-B3E3-4D12-B7FA-7D4F65C55C4E}" dt="2024-08-08T12:51:41.092" v="816" actId="14100"/>
          <ac:cxnSpMkLst>
            <pc:docMk/>
            <pc:sldMk cId="2508523928" sldId="260"/>
            <ac:cxnSpMk id="58" creationId="{1DFE52B6-0D55-9E71-AE3E-58744B7DB53C}"/>
          </ac:cxnSpMkLst>
        </pc:cxnChg>
        <pc:cxnChg chg="add mod">
          <ac:chgData name="Reiji KOBAYASHI" userId="34112ac1-4c34-4e4b-972a-35b76f02b083" providerId="ADAL" clId="{AE1A0ADD-B3E3-4D12-B7FA-7D4F65C55C4E}" dt="2024-08-08T12:52:10.282" v="819" actId="14100"/>
          <ac:cxnSpMkLst>
            <pc:docMk/>
            <pc:sldMk cId="2508523928" sldId="260"/>
            <ac:cxnSpMk id="61" creationId="{44C7318B-91C9-6E02-41B1-3856623CBD2A}"/>
          </ac:cxnSpMkLst>
        </pc:cxnChg>
      </pc:sldChg>
      <pc:sldChg chg="addSp delSp modSp new mod modClrScheme chgLayout">
        <pc:chgData name="Reiji KOBAYASHI" userId="34112ac1-4c34-4e4b-972a-35b76f02b083" providerId="ADAL" clId="{AE1A0ADD-B3E3-4D12-B7FA-7D4F65C55C4E}" dt="2024-08-08T19:22:13.179" v="2309" actId="1036"/>
        <pc:sldMkLst>
          <pc:docMk/>
          <pc:sldMk cId="2527646140" sldId="261"/>
        </pc:sldMkLst>
        <pc:spChg chg="mod ord">
          <ac:chgData name="Reiji KOBAYASHI" userId="34112ac1-4c34-4e4b-972a-35b76f02b083" providerId="ADAL" clId="{AE1A0ADD-B3E3-4D12-B7FA-7D4F65C55C4E}" dt="2024-08-08T12:54:05.916" v="826" actId="700"/>
          <ac:spMkLst>
            <pc:docMk/>
            <pc:sldMk cId="2527646140" sldId="261"/>
            <ac:spMk id="2" creationId="{8C29CE0B-960C-6CBB-80A3-C3FFC71B9D04}"/>
          </ac:spMkLst>
        </pc:spChg>
        <pc:spChg chg="del mod ord">
          <ac:chgData name="Reiji KOBAYASHI" userId="34112ac1-4c34-4e4b-972a-35b76f02b083" providerId="ADAL" clId="{AE1A0ADD-B3E3-4D12-B7FA-7D4F65C55C4E}" dt="2024-08-08T12:54:05.916" v="826" actId="700"/>
          <ac:spMkLst>
            <pc:docMk/>
            <pc:sldMk cId="2527646140" sldId="261"/>
            <ac:spMk id="3" creationId="{2F338A1B-EBAC-1932-FD47-96900D27EE9E}"/>
          </ac:spMkLst>
        </pc:spChg>
        <pc:spChg chg="add del mod ord">
          <ac:chgData name="Reiji KOBAYASHI" userId="34112ac1-4c34-4e4b-972a-35b76f02b083" providerId="ADAL" clId="{AE1A0ADD-B3E3-4D12-B7FA-7D4F65C55C4E}" dt="2024-08-08T12:55:53.787" v="827" actId="22"/>
          <ac:spMkLst>
            <pc:docMk/>
            <pc:sldMk cId="2527646140" sldId="261"/>
            <ac:spMk id="4" creationId="{84DA55EB-3196-EFA0-F882-8E31EC1914AC}"/>
          </ac:spMkLst>
        </pc:spChg>
        <pc:spChg chg="add del mod ord">
          <ac:chgData name="Reiji KOBAYASHI" userId="34112ac1-4c34-4e4b-972a-35b76f02b083" providerId="ADAL" clId="{AE1A0ADD-B3E3-4D12-B7FA-7D4F65C55C4E}" dt="2024-08-08T12:57:10.547" v="828" actId="22"/>
          <ac:spMkLst>
            <pc:docMk/>
            <pc:sldMk cId="2527646140" sldId="261"/>
            <ac:spMk id="5" creationId="{CCEF75D3-DA7B-B22C-24FD-54FCB6923893}"/>
          </ac:spMkLst>
        </pc:spChg>
        <pc:spChg chg="add mod">
          <ac:chgData name="Reiji KOBAYASHI" userId="34112ac1-4c34-4e4b-972a-35b76f02b083" providerId="ADAL" clId="{AE1A0ADD-B3E3-4D12-B7FA-7D4F65C55C4E}" dt="2024-08-08T13:00:20.337" v="855" actId="14100"/>
          <ac:spMkLst>
            <pc:docMk/>
            <pc:sldMk cId="2527646140" sldId="261"/>
            <ac:spMk id="11" creationId="{CF1802B3-82A6-BB96-C310-D16829F0F203}"/>
          </ac:spMkLst>
        </pc:spChg>
        <pc:spChg chg="add mod">
          <ac:chgData name="Reiji KOBAYASHI" userId="34112ac1-4c34-4e4b-972a-35b76f02b083" providerId="ADAL" clId="{AE1A0ADD-B3E3-4D12-B7FA-7D4F65C55C4E}" dt="2024-08-08T19:22:13.179" v="2309" actId="1036"/>
          <ac:spMkLst>
            <pc:docMk/>
            <pc:sldMk cId="2527646140" sldId="261"/>
            <ac:spMk id="13" creationId="{89197647-0830-645B-AB36-849F1FA9EEF2}"/>
          </ac:spMkLst>
        </pc:spChg>
        <pc:spChg chg="add mod">
          <ac:chgData name="Reiji KOBAYASHI" userId="34112ac1-4c34-4e4b-972a-35b76f02b083" providerId="ADAL" clId="{AE1A0ADD-B3E3-4D12-B7FA-7D4F65C55C4E}" dt="2024-08-08T19:22:13.179" v="2309" actId="1036"/>
          <ac:spMkLst>
            <pc:docMk/>
            <pc:sldMk cId="2527646140" sldId="261"/>
            <ac:spMk id="15" creationId="{60744DA7-6745-8F76-B541-6B128B8CCA11}"/>
          </ac:spMkLst>
        </pc:spChg>
        <pc:picChg chg="add mod ord">
          <ac:chgData name="Reiji KOBAYASHI" userId="34112ac1-4c34-4e4b-972a-35b76f02b083" providerId="ADAL" clId="{AE1A0ADD-B3E3-4D12-B7FA-7D4F65C55C4E}" dt="2024-08-08T12:55:53.787" v="827" actId="22"/>
          <ac:picMkLst>
            <pc:docMk/>
            <pc:sldMk cId="2527646140" sldId="261"/>
            <ac:picMk id="7" creationId="{C64E22A2-DA45-79E0-4821-03E83A3BBD17}"/>
          </ac:picMkLst>
        </pc:picChg>
        <pc:picChg chg="add mod ord">
          <ac:chgData name="Reiji KOBAYASHI" userId="34112ac1-4c34-4e4b-972a-35b76f02b083" providerId="ADAL" clId="{AE1A0ADD-B3E3-4D12-B7FA-7D4F65C55C4E}" dt="2024-08-08T19:22:13.179" v="2309" actId="1036"/>
          <ac:picMkLst>
            <pc:docMk/>
            <pc:sldMk cId="2527646140" sldId="261"/>
            <ac:picMk id="9" creationId="{A9E80063-764B-D996-38AB-D9279B2B61CE}"/>
          </ac:picMkLst>
        </pc:picChg>
        <pc:cxnChg chg="add mod">
          <ac:chgData name="Reiji KOBAYASHI" userId="34112ac1-4c34-4e4b-972a-35b76f02b083" providerId="ADAL" clId="{AE1A0ADD-B3E3-4D12-B7FA-7D4F65C55C4E}" dt="2024-08-08T19:22:13.179" v="2309" actId="1036"/>
          <ac:cxnSpMkLst>
            <pc:docMk/>
            <pc:sldMk cId="2527646140" sldId="261"/>
            <ac:cxnSpMk id="12" creationId="{416F9D36-3DF0-21E4-AEC1-2C5BD68EFE0C}"/>
          </ac:cxnSpMkLst>
        </pc:cxnChg>
      </pc:sldChg>
      <pc:sldChg chg="addSp modSp new del">
        <pc:chgData name="Reiji KOBAYASHI" userId="34112ac1-4c34-4e4b-972a-35b76f02b083" providerId="ADAL" clId="{AE1A0ADD-B3E3-4D12-B7FA-7D4F65C55C4E}" dt="2024-08-08T12:53:26.544" v="823" actId="47"/>
        <pc:sldMkLst>
          <pc:docMk/>
          <pc:sldMk cId="3245618102" sldId="261"/>
        </pc:sldMkLst>
        <pc:spChg chg="add mod">
          <ac:chgData name="Reiji KOBAYASHI" userId="34112ac1-4c34-4e4b-972a-35b76f02b083" providerId="ADAL" clId="{AE1A0ADD-B3E3-4D12-B7FA-7D4F65C55C4E}" dt="2024-08-08T12:34:44.663" v="670"/>
          <ac:spMkLst>
            <pc:docMk/>
            <pc:sldMk cId="3245618102" sldId="261"/>
            <ac:spMk id="5" creationId="{25C70455-D1D7-62C1-3366-12E877ED7FB2}"/>
          </ac:spMkLst>
        </pc:spChg>
        <pc:spChg chg="add mod">
          <ac:chgData name="Reiji KOBAYASHI" userId="34112ac1-4c34-4e4b-972a-35b76f02b083" providerId="ADAL" clId="{AE1A0ADD-B3E3-4D12-B7FA-7D4F65C55C4E}" dt="2024-08-08T12:34:44.663" v="670"/>
          <ac:spMkLst>
            <pc:docMk/>
            <pc:sldMk cId="3245618102" sldId="261"/>
            <ac:spMk id="8" creationId="{503A1EBE-94B0-56FB-10B5-28D9E3A68BB7}"/>
          </ac:spMkLst>
        </pc:spChg>
        <pc:spChg chg="add mod">
          <ac:chgData name="Reiji KOBAYASHI" userId="34112ac1-4c34-4e4b-972a-35b76f02b083" providerId="ADAL" clId="{AE1A0ADD-B3E3-4D12-B7FA-7D4F65C55C4E}" dt="2024-08-08T12:34:44.663" v="670"/>
          <ac:spMkLst>
            <pc:docMk/>
            <pc:sldMk cId="3245618102" sldId="261"/>
            <ac:spMk id="10" creationId="{8E5A4F53-872B-15C2-2773-3C3A43A70938}"/>
          </ac:spMkLst>
        </pc:spChg>
        <pc:spChg chg="add mod">
          <ac:chgData name="Reiji KOBAYASHI" userId="34112ac1-4c34-4e4b-972a-35b76f02b083" providerId="ADAL" clId="{AE1A0ADD-B3E3-4D12-B7FA-7D4F65C55C4E}" dt="2024-08-08T12:34:44.663" v="670"/>
          <ac:spMkLst>
            <pc:docMk/>
            <pc:sldMk cId="3245618102" sldId="261"/>
            <ac:spMk id="12" creationId="{E0A505E4-DB42-372B-5AC7-399D988E05DE}"/>
          </ac:spMkLst>
        </pc:spChg>
        <pc:spChg chg="add mod">
          <ac:chgData name="Reiji KOBAYASHI" userId="34112ac1-4c34-4e4b-972a-35b76f02b083" providerId="ADAL" clId="{AE1A0ADD-B3E3-4D12-B7FA-7D4F65C55C4E}" dt="2024-08-08T12:34:44.663" v="670"/>
          <ac:spMkLst>
            <pc:docMk/>
            <pc:sldMk cId="3245618102" sldId="261"/>
            <ac:spMk id="14" creationId="{7CEEFF45-79EA-0B31-4201-40C8988D092A}"/>
          </ac:spMkLst>
        </pc:spChg>
        <pc:spChg chg="add mod">
          <ac:chgData name="Reiji KOBAYASHI" userId="34112ac1-4c34-4e4b-972a-35b76f02b083" providerId="ADAL" clId="{AE1A0ADD-B3E3-4D12-B7FA-7D4F65C55C4E}" dt="2024-08-08T12:34:44.663" v="670"/>
          <ac:spMkLst>
            <pc:docMk/>
            <pc:sldMk cId="3245618102" sldId="261"/>
            <ac:spMk id="16" creationId="{53F51620-530B-A3FC-B563-1DAABFA4E0E4}"/>
          </ac:spMkLst>
        </pc:spChg>
        <pc:spChg chg="add mod">
          <ac:chgData name="Reiji KOBAYASHI" userId="34112ac1-4c34-4e4b-972a-35b76f02b083" providerId="ADAL" clId="{AE1A0ADD-B3E3-4D12-B7FA-7D4F65C55C4E}" dt="2024-08-08T12:34:44.663" v="670"/>
          <ac:spMkLst>
            <pc:docMk/>
            <pc:sldMk cId="3245618102" sldId="261"/>
            <ac:spMk id="21" creationId="{BBA98EA8-249B-4BE4-1A93-4A75BD883C7E}"/>
          </ac:spMkLst>
        </pc:spChg>
        <pc:spChg chg="add mod">
          <ac:chgData name="Reiji KOBAYASHI" userId="34112ac1-4c34-4e4b-972a-35b76f02b083" providerId="ADAL" clId="{AE1A0ADD-B3E3-4D12-B7FA-7D4F65C55C4E}" dt="2024-08-08T12:34:44.663" v="670"/>
          <ac:spMkLst>
            <pc:docMk/>
            <pc:sldMk cId="3245618102" sldId="261"/>
            <ac:spMk id="22" creationId="{D3142109-CB3A-0B8E-6F45-73C2CB148259}"/>
          </ac:spMkLst>
        </pc:spChg>
        <pc:spChg chg="add mod">
          <ac:chgData name="Reiji KOBAYASHI" userId="34112ac1-4c34-4e4b-972a-35b76f02b083" providerId="ADAL" clId="{AE1A0ADD-B3E3-4D12-B7FA-7D4F65C55C4E}" dt="2024-08-08T12:34:44.663" v="670"/>
          <ac:spMkLst>
            <pc:docMk/>
            <pc:sldMk cId="3245618102" sldId="261"/>
            <ac:spMk id="23" creationId="{8C629D40-07ED-D6F6-C5EA-2BBE62EC7F19}"/>
          </ac:spMkLst>
        </pc:spChg>
        <pc:spChg chg="add mod">
          <ac:chgData name="Reiji KOBAYASHI" userId="34112ac1-4c34-4e4b-972a-35b76f02b083" providerId="ADAL" clId="{AE1A0ADD-B3E3-4D12-B7FA-7D4F65C55C4E}" dt="2024-08-08T12:34:44.663" v="670"/>
          <ac:spMkLst>
            <pc:docMk/>
            <pc:sldMk cId="3245618102" sldId="261"/>
            <ac:spMk id="25" creationId="{C7D5650E-7F1F-FC68-63FF-0054A7287E19}"/>
          </ac:spMkLst>
        </pc:spChg>
        <pc:spChg chg="add mod">
          <ac:chgData name="Reiji KOBAYASHI" userId="34112ac1-4c34-4e4b-972a-35b76f02b083" providerId="ADAL" clId="{AE1A0ADD-B3E3-4D12-B7FA-7D4F65C55C4E}" dt="2024-08-08T12:34:44.663" v="670"/>
          <ac:spMkLst>
            <pc:docMk/>
            <pc:sldMk cId="3245618102" sldId="261"/>
            <ac:spMk id="27" creationId="{848A1CCF-F3BF-2D53-E961-2BA93007D0E0}"/>
          </ac:spMkLst>
        </pc:spChg>
        <pc:grpChg chg="add mod">
          <ac:chgData name="Reiji KOBAYASHI" userId="34112ac1-4c34-4e4b-972a-35b76f02b083" providerId="ADAL" clId="{AE1A0ADD-B3E3-4D12-B7FA-7D4F65C55C4E}" dt="2024-08-08T12:34:44.663" v="670"/>
          <ac:grpSpMkLst>
            <pc:docMk/>
            <pc:sldMk cId="3245618102" sldId="261"/>
            <ac:grpSpMk id="17" creationId="{84495845-D3AD-6E97-D6A9-6A1ABF97242E}"/>
          </ac:grpSpMkLst>
        </pc:grpChg>
        <pc:picChg chg="add mod">
          <ac:chgData name="Reiji KOBAYASHI" userId="34112ac1-4c34-4e4b-972a-35b76f02b083" providerId="ADAL" clId="{AE1A0ADD-B3E3-4D12-B7FA-7D4F65C55C4E}" dt="2024-08-08T12:34:44.663" v="670"/>
          <ac:picMkLst>
            <pc:docMk/>
            <pc:sldMk cId="3245618102" sldId="261"/>
            <ac:picMk id="4" creationId="{8AD15612-92F8-1B36-F43C-3C85E708FF2C}"/>
          </ac:picMkLst>
        </pc:picChg>
        <pc:cxnChg chg="add mod">
          <ac:chgData name="Reiji KOBAYASHI" userId="34112ac1-4c34-4e4b-972a-35b76f02b083" providerId="ADAL" clId="{AE1A0ADD-B3E3-4D12-B7FA-7D4F65C55C4E}" dt="2024-08-08T12:34:44.663" v="670"/>
          <ac:cxnSpMkLst>
            <pc:docMk/>
            <pc:sldMk cId="3245618102" sldId="261"/>
            <ac:cxnSpMk id="6" creationId="{BAD93CA6-A1FC-0853-39EE-0DBB8570E1B5}"/>
          </ac:cxnSpMkLst>
        </pc:cxnChg>
        <pc:cxnChg chg="add mod">
          <ac:chgData name="Reiji KOBAYASHI" userId="34112ac1-4c34-4e4b-972a-35b76f02b083" providerId="ADAL" clId="{AE1A0ADD-B3E3-4D12-B7FA-7D4F65C55C4E}" dt="2024-08-08T12:34:44.663" v="670"/>
          <ac:cxnSpMkLst>
            <pc:docMk/>
            <pc:sldMk cId="3245618102" sldId="261"/>
            <ac:cxnSpMk id="7" creationId="{C9C1FFAA-717A-F3F2-C7E1-1DEAD0940A12}"/>
          </ac:cxnSpMkLst>
        </pc:cxnChg>
        <pc:cxnChg chg="add mod">
          <ac:chgData name="Reiji KOBAYASHI" userId="34112ac1-4c34-4e4b-972a-35b76f02b083" providerId="ADAL" clId="{AE1A0ADD-B3E3-4D12-B7FA-7D4F65C55C4E}" dt="2024-08-08T12:34:44.663" v="670"/>
          <ac:cxnSpMkLst>
            <pc:docMk/>
            <pc:sldMk cId="3245618102" sldId="261"/>
            <ac:cxnSpMk id="9" creationId="{27CEEC40-22A2-FF0D-FEDB-2A007213DC8B}"/>
          </ac:cxnSpMkLst>
        </pc:cxnChg>
        <pc:cxnChg chg="add mod">
          <ac:chgData name="Reiji KOBAYASHI" userId="34112ac1-4c34-4e4b-972a-35b76f02b083" providerId="ADAL" clId="{AE1A0ADD-B3E3-4D12-B7FA-7D4F65C55C4E}" dt="2024-08-08T12:34:44.663" v="670"/>
          <ac:cxnSpMkLst>
            <pc:docMk/>
            <pc:sldMk cId="3245618102" sldId="261"/>
            <ac:cxnSpMk id="11" creationId="{17D1FF45-D831-6921-401D-347CE0CD3447}"/>
          </ac:cxnSpMkLst>
        </pc:cxnChg>
        <pc:cxnChg chg="add mod">
          <ac:chgData name="Reiji KOBAYASHI" userId="34112ac1-4c34-4e4b-972a-35b76f02b083" providerId="ADAL" clId="{AE1A0ADD-B3E3-4D12-B7FA-7D4F65C55C4E}" dt="2024-08-08T12:34:44.663" v="670"/>
          <ac:cxnSpMkLst>
            <pc:docMk/>
            <pc:sldMk cId="3245618102" sldId="261"/>
            <ac:cxnSpMk id="13" creationId="{73E43B6E-4A79-66E1-2B79-C6872B44ADF7}"/>
          </ac:cxnSpMkLst>
        </pc:cxnChg>
        <pc:cxnChg chg="add mod">
          <ac:chgData name="Reiji KOBAYASHI" userId="34112ac1-4c34-4e4b-972a-35b76f02b083" providerId="ADAL" clId="{AE1A0ADD-B3E3-4D12-B7FA-7D4F65C55C4E}" dt="2024-08-08T12:34:44.663" v="670"/>
          <ac:cxnSpMkLst>
            <pc:docMk/>
            <pc:sldMk cId="3245618102" sldId="261"/>
            <ac:cxnSpMk id="15" creationId="{D1BF4313-7B4A-E6CE-3BC0-8DBC4EDCCF8B}"/>
          </ac:cxnSpMkLst>
        </pc:cxnChg>
        <pc:cxnChg chg="mod">
          <ac:chgData name="Reiji KOBAYASHI" userId="34112ac1-4c34-4e4b-972a-35b76f02b083" providerId="ADAL" clId="{AE1A0ADD-B3E3-4D12-B7FA-7D4F65C55C4E}" dt="2024-08-08T12:34:44.663" v="670"/>
          <ac:cxnSpMkLst>
            <pc:docMk/>
            <pc:sldMk cId="3245618102" sldId="261"/>
            <ac:cxnSpMk id="18" creationId="{12F255D7-A874-0237-435C-AFA6977FC7C5}"/>
          </ac:cxnSpMkLst>
        </pc:cxnChg>
        <pc:cxnChg chg="mod">
          <ac:chgData name="Reiji KOBAYASHI" userId="34112ac1-4c34-4e4b-972a-35b76f02b083" providerId="ADAL" clId="{AE1A0ADD-B3E3-4D12-B7FA-7D4F65C55C4E}" dt="2024-08-08T12:34:44.663" v="670"/>
          <ac:cxnSpMkLst>
            <pc:docMk/>
            <pc:sldMk cId="3245618102" sldId="261"/>
            <ac:cxnSpMk id="19" creationId="{1C47004B-90C7-9BF7-C5DB-7E4EAAB72E9D}"/>
          </ac:cxnSpMkLst>
        </pc:cxnChg>
        <pc:cxnChg chg="add mod">
          <ac:chgData name="Reiji KOBAYASHI" userId="34112ac1-4c34-4e4b-972a-35b76f02b083" providerId="ADAL" clId="{AE1A0ADD-B3E3-4D12-B7FA-7D4F65C55C4E}" dt="2024-08-08T12:34:44.663" v="670"/>
          <ac:cxnSpMkLst>
            <pc:docMk/>
            <pc:sldMk cId="3245618102" sldId="261"/>
            <ac:cxnSpMk id="20" creationId="{8E042659-F4E7-C611-C4DC-E0D53D019A7B}"/>
          </ac:cxnSpMkLst>
        </pc:cxnChg>
        <pc:cxnChg chg="add mod">
          <ac:chgData name="Reiji KOBAYASHI" userId="34112ac1-4c34-4e4b-972a-35b76f02b083" providerId="ADAL" clId="{AE1A0ADD-B3E3-4D12-B7FA-7D4F65C55C4E}" dt="2024-08-08T12:34:44.663" v="670"/>
          <ac:cxnSpMkLst>
            <pc:docMk/>
            <pc:sldMk cId="3245618102" sldId="261"/>
            <ac:cxnSpMk id="24" creationId="{032D8BEB-950C-AACC-34F5-7FD08CDC2462}"/>
          </ac:cxnSpMkLst>
        </pc:cxnChg>
        <pc:cxnChg chg="add mod">
          <ac:chgData name="Reiji KOBAYASHI" userId="34112ac1-4c34-4e4b-972a-35b76f02b083" providerId="ADAL" clId="{AE1A0ADD-B3E3-4D12-B7FA-7D4F65C55C4E}" dt="2024-08-08T12:34:44.663" v="670"/>
          <ac:cxnSpMkLst>
            <pc:docMk/>
            <pc:sldMk cId="3245618102" sldId="261"/>
            <ac:cxnSpMk id="26" creationId="{40046D69-B315-73D1-904F-C73281CA33E4}"/>
          </ac:cxnSpMkLst>
        </pc:cxnChg>
      </pc:sldChg>
      <pc:sldChg chg="addSp delSp modSp new mod modClrScheme chgLayout">
        <pc:chgData name="Reiji KOBAYASHI" userId="34112ac1-4c34-4e4b-972a-35b76f02b083" providerId="ADAL" clId="{AE1A0ADD-B3E3-4D12-B7FA-7D4F65C55C4E}" dt="2024-08-08T19:32:58.730" v="2359" actId="1076"/>
        <pc:sldMkLst>
          <pc:docMk/>
          <pc:sldMk cId="2617943978" sldId="262"/>
        </pc:sldMkLst>
        <pc:spChg chg="mod ord">
          <ac:chgData name="Reiji KOBAYASHI" userId="34112ac1-4c34-4e4b-972a-35b76f02b083" providerId="ADAL" clId="{AE1A0ADD-B3E3-4D12-B7FA-7D4F65C55C4E}" dt="2024-08-08T15:01:47.170" v="950" actId="1076"/>
          <ac:spMkLst>
            <pc:docMk/>
            <pc:sldMk cId="2617943978" sldId="262"/>
            <ac:spMk id="2" creationId="{80ABFFBF-71EB-4CBA-4323-C0E6383117FA}"/>
          </ac:spMkLst>
        </pc:spChg>
        <pc:spChg chg="del mod ord">
          <ac:chgData name="Reiji KOBAYASHI" userId="34112ac1-4c34-4e4b-972a-35b76f02b083" providerId="ADAL" clId="{AE1A0ADD-B3E3-4D12-B7FA-7D4F65C55C4E}" dt="2024-08-08T13:22:27.605" v="905" actId="700"/>
          <ac:spMkLst>
            <pc:docMk/>
            <pc:sldMk cId="2617943978" sldId="262"/>
            <ac:spMk id="3" creationId="{05D81D34-80F8-146E-E5AF-EB77AFEFFBCB}"/>
          </ac:spMkLst>
        </pc:spChg>
        <pc:spChg chg="add mod">
          <ac:chgData name="Reiji KOBAYASHI" userId="34112ac1-4c34-4e4b-972a-35b76f02b083" providerId="ADAL" clId="{AE1A0ADD-B3E3-4D12-B7FA-7D4F65C55C4E}" dt="2024-08-08T19:32:58.730" v="2359" actId="1076"/>
          <ac:spMkLst>
            <pc:docMk/>
            <pc:sldMk cId="2617943978" sldId="262"/>
            <ac:spMk id="3" creationId="{77D715D7-BC2F-4C2E-DAA8-5343DF0FEB42}"/>
          </ac:spMkLst>
        </pc:spChg>
        <pc:spChg chg="del">
          <ac:chgData name="Reiji KOBAYASHI" userId="34112ac1-4c34-4e4b-972a-35b76f02b083" providerId="ADAL" clId="{AE1A0ADD-B3E3-4D12-B7FA-7D4F65C55C4E}" dt="2024-08-08T13:22:27.605" v="905" actId="700"/>
          <ac:spMkLst>
            <pc:docMk/>
            <pc:sldMk cId="2617943978" sldId="262"/>
            <ac:spMk id="4" creationId="{1CBE8974-61E4-DB22-2BB0-1F2F021A0DD7}"/>
          </ac:spMkLst>
        </pc:spChg>
        <pc:spChg chg="add mod">
          <ac:chgData name="Reiji KOBAYASHI" userId="34112ac1-4c34-4e4b-972a-35b76f02b083" providerId="ADAL" clId="{AE1A0ADD-B3E3-4D12-B7FA-7D4F65C55C4E}" dt="2024-08-08T19:28:51.810" v="2356"/>
          <ac:spMkLst>
            <pc:docMk/>
            <pc:sldMk cId="2617943978" sldId="262"/>
            <ac:spMk id="5" creationId="{4E9C0998-0007-F7C4-D9CB-6B7DF05E7A14}"/>
          </ac:spMkLst>
        </pc:spChg>
        <pc:spChg chg="add del mod ord">
          <ac:chgData name="Reiji KOBAYASHI" userId="34112ac1-4c34-4e4b-972a-35b76f02b083" providerId="ADAL" clId="{AE1A0ADD-B3E3-4D12-B7FA-7D4F65C55C4E}" dt="2024-08-08T14:55:32.825" v="906" actId="22"/>
          <ac:spMkLst>
            <pc:docMk/>
            <pc:sldMk cId="2617943978" sldId="262"/>
            <ac:spMk id="6" creationId="{79A8DFC3-413F-BFE8-F974-526A68F77B97}"/>
          </ac:spMkLst>
        </pc:spChg>
        <pc:spChg chg="add mod">
          <ac:chgData name="Reiji KOBAYASHI" userId="34112ac1-4c34-4e4b-972a-35b76f02b083" providerId="ADAL" clId="{AE1A0ADD-B3E3-4D12-B7FA-7D4F65C55C4E}" dt="2024-08-08T15:01:58.993" v="994" actId="1038"/>
          <ac:spMkLst>
            <pc:docMk/>
            <pc:sldMk cId="2617943978" sldId="262"/>
            <ac:spMk id="9" creationId="{1EA0058F-F389-7D0F-2395-B42A16086DD6}"/>
          </ac:spMkLst>
        </pc:spChg>
        <pc:spChg chg="add del mod ord">
          <ac:chgData name="Reiji KOBAYASHI" userId="34112ac1-4c34-4e4b-972a-35b76f02b083" providerId="ADAL" clId="{AE1A0ADD-B3E3-4D12-B7FA-7D4F65C55C4E}" dt="2024-08-08T14:58:18.730" v="917"/>
          <ac:spMkLst>
            <pc:docMk/>
            <pc:sldMk cId="2617943978" sldId="262"/>
            <ac:spMk id="12" creationId="{E902AC8E-C2C4-E65E-74DB-5B0BA65483F5}"/>
          </ac:spMkLst>
        </pc:spChg>
        <pc:spChg chg="add del mod">
          <ac:chgData name="Reiji KOBAYASHI" userId="34112ac1-4c34-4e4b-972a-35b76f02b083" providerId="ADAL" clId="{AE1A0ADD-B3E3-4D12-B7FA-7D4F65C55C4E}" dt="2024-08-08T14:58:43.121" v="919" actId="700"/>
          <ac:spMkLst>
            <pc:docMk/>
            <pc:sldMk cId="2617943978" sldId="262"/>
            <ac:spMk id="15" creationId="{29865218-123C-C344-CE11-211436AE1381}"/>
          </ac:spMkLst>
        </pc:spChg>
        <pc:spChg chg="add mod topLvl">
          <ac:chgData name="Reiji KOBAYASHI" userId="34112ac1-4c34-4e4b-972a-35b76f02b083" providerId="ADAL" clId="{AE1A0ADD-B3E3-4D12-B7FA-7D4F65C55C4E}" dt="2024-08-08T15:01:58.993" v="994" actId="1038"/>
          <ac:spMkLst>
            <pc:docMk/>
            <pc:sldMk cId="2617943978" sldId="262"/>
            <ac:spMk id="19" creationId="{190B6467-2C8E-7EE4-0518-145057BE14A8}"/>
          </ac:spMkLst>
        </pc:spChg>
        <pc:spChg chg="add mod topLvl">
          <ac:chgData name="Reiji KOBAYASHI" userId="34112ac1-4c34-4e4b-972a-35b76f02b083" providerId="ADAL" clId="{AE1A0ADD-B3E3-4D12-B7FA-7D4F65C55C4E}" dt="2024-08-08T15:01:58.993" v="994" actId="1038"/>
          <ac:spMkLst>
            <pc:docMk/>
            <pc:sldMk cId="2617943978" sldId="262"/>
            <ac:spMk id="20" creationId="{FB1D0CC9-C277-9FF2-54BC-70970451EC83}"/>
          </ac:spMkLst>
        </pc:spChg>
        <pc:spChg chg="add mod">
          <ac:chgData name="Reiji KOBAYASHI" userId="34112ac1-4c34-4e4b-972a-35b76f02b083" providerId="ADAL" clId="{AE1A0ADD-B3E3-4D12-B7FA-7D4F65C55C4E}" dt="2024-08-08T15:01:58.993" v="994" actId="1038"/>
          <ac:spMkLst>
            <pc:docMk/>
            <pc:sldMk cId="2617943978" sldId="262"/>
            <ac:spMk id="23" creationId="{647FF2AF-6973-ACA8-E138-0A8486E9858C}"/>
          </ac:spMkLst>
        </pc:spChg>
        <pc:spChg chg="add mod">
          <ac:chgData name="Reiji KOBAYASHI" userId="34112ac1-4c34-4e4b-972a-35b76f02b083" providerId="ADAL" clId="{AE1A0ADD-B3E3-4D12-B7FA-7D4F65C55C4E}" dt="2024-08-08T15:01:58.993" v="994" actId="1038"/>
          <ac:spMkLst>
            <pc:docMk/>
            <pc:sldMk cId="2617943978" sldId="262"/>
            <ac:spMk id="24" creationId="{D61A1C54-BDEC-8AD4-2281-E37E8FF97E39}"/>
          </ac:spMkLst>
        </pc:spChg>
        <pc:grpChg chg="add del mod">
          <ac:chgData name="Reiji KOBAYASHI" userId="34112ac1-4c34-4e4b-972a-35b76f02b083" providerId="ADAL" clId="{AE1A0ADD-B3E3-4D12-B7FA-7D4F65C55C4E}" dt="2024-08-08T15:01:00.088" v="939" actId="165"/>
          <ac:grpSpMkLst>
            <pc:docMk/>
            <pc:sldMk cId="2617943978" sldId="262"/>
            <ac:grpSpMk id="21" creationId="{273217FC-06B9-3D17-7B28-512C761DE5C9}"/>
          </ac:grpSpMkLst>
        </pc:grpChg>
        <pc:picChg chg="add mod ord">
          <ac:chgData name="Reiji KOBAYASHI" userId="34112ac1-4c34-4e4b-972a-35b76f02b083" providerId="ADAL" clId="{AE1A0ADD-B3E3-4D12-B7FA-7D4F65C55C4E}" dt="2024-08-08T15:01:58.993" v="994" actId="1038"/>
          <ac:picMkLst>
            <pc:docMk/>
            <pc:sldMk cId="2617943978" sldId="262"/>
            <ac:picMk id="8" creationId="{D77B3F44-60D1-918A-5FEA-EF4A06C96E29}"/>
          </ac:picMkLst>
        </pc:picChg>
        <pc:picChg chg="add del mod">
          <ac:chgData name="Reiji KOBAYASHI" userId="34112ac1-4c34-4e4b-972a-35b76f02b083" providerId="ADAL" clId="{AE1A0ADD-B3E3-4D12-B7FA-7D4F65C55C4E}" dt="2024-08-08T14:58:17.162" v="916" actId="21"/>
          <ac:picMkLst>
            <pc:docMk/>
            <pc:sldMk cId="2617943978" sldId="262"/>
            <ac:picMk id="11" creationId="{DA8BBAC3-BF36-96A0-805F-F60913AF9E98}"/>
          </ac:picMkLst>
        </pc:picChg>
        <pc:picChg chg="add del mod">
          <ac:chgData name="Reiji KOBAYASHI" userId="34112ac1-4c34-4e4b-972a-35b76f02b083" providerId="ADAL" clId="{AE1A0ADD-B3E3-4D12-B7FA-7D4F65C55C4E}" dt="2024-08-08T14:58:33.553" v="918" actId="478"/>
          <ac:picMkLst>
            <pc:docMk/>
            <pc:sldMk cId="2617943978" sldId="262"/>
            <ac:picMk id="13" creationId="{DA8BBAC3-BF36-96A0-805F-F60913AF9E98}"/>
          </ac:picMkLst>
        </pc:picChg>
        <pc:picChg chg="add mod">
          <ac:chgData name="Reiji KOBAYASHI" userId="34112ac1-4c34-4e4b-972a-35b76f02b083" providerId="ADAL" clId="{AE1A0ADD-B3E3-4D12-B7FA-7D4F65C55C4E}" dt="2024-08-08T18:11:00.541" v="2142" actId="14100"/>
          <ac:picMkLst>
            <pc:docMk/>
            <pc:sldMk cId="2617943978" sldId="262"/>
            <ac:picMk id="16" creationId="{A3E8025D-3E6D-D631-8F40-61C31FD13042}"/>
          </ac:picMkLst>
        </pc:picChg>
        <pc:cxnChg chg="add mod">
          <ac:chgData name="Reiji KOBAYASHI" userId="34112ac1-4c34-4e4b-972a-35b76f02b083" providerId="ADAL" clId="{AE1A0ADD-B3E3-4D12-B7FA-7D4F65C55C4E}" dt="2024-08-08T15:01:58.993" v="994" actId="1038"/>
          <ac:cxnSpMkLst>
            <pc:docMk/>
            <pc:sldMk cId="2617943978" sldId="262"/>
            <ac:cxnSpMk id="17" creationId="{BF0DEBA8-0EE6-1B98-1276-07F0C73879DF}"/>
          </ac:cxnSpMkLst>
        </pc:cxnChg>
        <pc:cxnChg chg="add mod">
          <ac:chgData name="Reiji KOBAYASHI" userId="34112ac1-4c34-4e4b-972a-35b76f02b083" providerId="ADAL" clId="{AE1A0ADD-B3E3-4D12-B7FA-7D4F65C55C4E}" dt="2024-08-08T15:01:58.993" v="994" actId="1038"/>
          <ac:cxnSpMkLst>
            <pc:docMk/>
            <pc:sldMk cId="2617943978" sldId="262"/>
            <ac:cxnSpMk id="18" creationId="{3B63C971-6A13-AC43-BE1A-B24770BFED5B}"/>
          </ac:cxnSpMkLst>
        </pc:cxnChg>
        <pc:cxnChg chg="add mod">
          <ac:chgData name="Reiji KOBAYASHI" userId="34112ac1-4c34-4e4b-972a-35b76f02b083" providerId="ADAL" clId="{AE1A0ADD-B3E3-4D12-B7FA-7D4F65C55C4E}" dt="2024-08-08T15:01:58.993" v="994" actId="1038"/>
          <ac:cxnSpMkLst>
            <pc:docMk/>
            <pc:sldMk cId="2617943978" sldId="262"/>
            <ac:cxnSpMk id="25" creationId="{0FAD009E-095F-F153-BC74-C33E02BBD0B5}"/>
          </ac:cxnSpMkLst>
        </pc:cxnChg>
        <pc:cxnChg chg="add mod">
          <ac:chgData name="Reiji KOBAYASHI" userId="34112ac1-4c34-4e4b-972a-35b76f02b083" providerId="ADAL" clId="{AE1A0ADD-B3E3-4D12-B7FA-7D4F65C55C4E}" dt="2024-08-08T18:11:00.541" v="2142" actId="14100"/>
          <ac:cxnSpMkLst>
            <pc:docMk/>
            <pc:sldMk cId="2617943978" sldId="262"/>
            <ac:cxnSpMk id="27" creationId="{5EB6EC3F-B144-D10B-4EB6-B65575EE24F2}"/>
          </ac:cxnSpMkLst>
        </pc:cxnChg>
      </pc:sldChg>
      <pc:sldChg chg="addSp delSp modSp new mod modClrScheme chgLayout">
        <pc:chgData name="Reiji KOBAYASHI" userId="34112ac1-4c34-4e4b-972a-35b76f02b083" providerId="ADAL" clId="{AE1A0ADD-B3E3-4D12-B7FA-7D4F65C55C4E}" dt="2024-08-08T15:48:16.483" v="1868" actId="14100"/>
        <pc:sldMkLst>
          <pc:docMk/>
          <pc:sldMk cId="2632959436" sldId="263"/>
        </pc:sldMkLst>
        <pc:spChg chg="mod ord">
          <ac:chgData name="Reiji KOBAYASHI" userId="34112ac1-4c34-4e4b-972a-35b76f02b083" providerId="ADAL" clId="{AE1A0ADD-B3E3-4D12-B7FA-7D4F65C55C4E}" dt="2024-08-08T15:03:31.998" v="1007" actId="700"/>
          <ac:spMkLst>
            <pc:docMk/>
            <pc:sldMk cId="2632959436" sldId="263"/>
            <ac:spMk id="2" creationId="{21495F4A-C764-8EA9-CE5B-2D8EDBCCFB12}"/>
          </ac:spMkLst>
        </pc:spChg>
        <pc:spChg chg="del mod ord">
          <ac:chgData name="Reiji KOBAYASHI" userId="34112ac1-4c34-4e4b-972a-35b76f02b083" providerId="ADAL" clId="{AE1A0ADD-B3E3-4D12-B7FA-7D4F65C55C4E}" dt="2024-08-08T15:03:31.998" v="1007" actId="700"/>
          <ac:spMkLst>
            <pc:docMk/>
            <pc:sldMk cId="2632959436" sldId="263"/>
            <ac:spMk id="3" creationId="{D639792E-9FFC-A2E0-791E-8D77F46825EA}"/>
          </ac:spMkLst>
        </pc:spChg>
        <pc:spChg chg="add mod">
          <ac:chgData name="Reiji KOBAYASHI" userId="34112ac1-4c34-4e4b-972a-35b76f02b083" providerId="ADAL" clId="{AE1A0ADD-B3E3-4D12-B7FA-7D4F65C55C4E}" dt="2024-08-08T15:03:22.447" v="1006" actId="1076"/>
          <ac:spMkLst>
            <pc:docMk/>
            <pc:sldMk cId="2632959436" sldId="263"/>
            <ac:spMk id="4" creationId="{5295125C-8745-FB7A-626C-317DD4D6E024}"/>
          </ac:spMkLst>
        </pc:spChg>
        <pc:spChg chg="add del mod ord">
          <ac:chgData name="Reiji KOBAYASHI" userId="34112ac1-4c34-4e4b-972a-35b76f02b083" providerId="ADAL" clId="{AE1A0ADD-B3E3-4D12-B7FA-7D4F65C55C4E}" dt="2024-08-08T15:09:49.707" v="1008" actId="22"/>
          <ac:spMkLst>
            <pc:docMk/>
            <pc:sldMk cId="2632959436" sldId="263"/>
            <ac:spMk id="5" creationId="{16D166B8-8272-3C47-186A-19832CB4D986}"/>
          </ac:spMkLst>
        </pc:spChg>
        <pc:spChg chg="add del mod ord">
          <ac:chgData name="Reiji KOBAYASHI" userId="34112ac1-4c34-4e4b-972a-35b76f02b083" providerId="ADAL" clId="{AE1A0ADD-B3E3-4D12-B7FA-7D4F65C55C4E}" dt="2024-08-08T15:16:29.931" v="1173" actId="478"/>
          <ac:spMkLst>
            <pc:docMk/>
            <pc:sldMk cId="2632959436" sldId="263"/>
            <ac:spMk id="6" creationId="{0FDE5F0D-4072-43BA-AEBD-575F48DF1481}"/>
          </ac:spMkLst>
        </pc:spChg>
        <pc:spChg chg="add mod">
          <ac:chgData name="Reiji KOBAYASHI" userId="34112ac1-4c34-4e4b-972a-35b76f02b083" providerId="ADAL" clId="{AE1A0ADD-B3E3-4D12-B7FA-7D4F65C55C4E}" dt="2024-08-08T15:25:00.878" v="1679" actId="20577"/>
          <ac:spMkLst>
            <pc:docMk/>
            <pc:sldMk cId="2632959436" sldId="263"/>
            <ac:spMk id="10" creationId="{4FAC6251-5E30-FA38-B4C0-701558444F65}"/>
          </ac:spMkLst>
        </pc:spChg>
        <pc:spChg chg="add mod">
          <ac:chgData name="Reiji KOBAYASHI" userId="34112ac1-4c34-4e4b-972a-35b76f02b083" providerId="ADAL" clId="{AE1A0ADD-B3E3-4D12-B7FA-7D4F65C55C4E}" dt="2024-08-08T15:15:34.301" v="1161" actId="206"/>
          <ac:spMkLst>
            <pc:docMk/>
            <pc:sldMk cId="2632959436" sldId="263"/>
            <ac:spMk id="12" creationId="{BCA29A04-587A-C3AC-4F97-AB7CE649D6AD}"/>
          </ac:spMkLst>
        </pc:spChg>
        <pc:spChg chg="add mod">
          <ac:chgData name="Reiji KOBAYASHI" userId="34112ac1-4c34-4e4b-972a-35b76f02b083" providerId="ADAL" clId="{AE1A0ADD-B3E3-4D12-B7FA-7D4F65C55C4E}" dt="2024-08-08T15:16:18.119" v="1172" actId="6549"/>
          <ac:spMkLst>
            <pc:docMk/>
            <pc:sldMk cId="2632959436" sldId="263"/>
            <ac:spMk id="23" creationId="{5424DE6F-152D-D360-E681-08119B52DEDE}"/>
          </ac:spMkLst>
        </pc:spChg>
        <pc:spChg chg="add mod">
          <ac:chgData name="Reiji KOBAYASHI" userId="34112ac1-4c34-4e4b-972a-35b76f02b083" providerId="ADAL" clId="{AE1A0ADD-B3E3-4D12-B7FA-7D4F65C55C4E}" dt="2024-08-08T15:16:56.497" v="1175" actId="1076"/>
          <ac:spMkLst>
            <pc:docMk/>
            <pc:sldMk cId="2632959436" sldId="263"/>
            <ac:spMk id="24" creationId="{5680691A-0783-9445-BA47-51CA28B2BBE8}"/>
          </ac:spMkLst>
        </pc:spChg>
        <pc:spChg chg="add mod">
          <ac:chgData name="Reiji KOBAYASHI" userId="34112ac1-4c34-4e4b-972a-35b76f02b083" providerId="ADAL" clId="{AE1A0ADD-B3E3-4D12-B7FA-7D4F65C55C4E}" dt="2024-08-08T15:19:36.565" v="1311" actId="14100"/>
          <ac:spMkLst>
            <pc:docMk/>
            <pc:sldMk cId="2632959436" sldId="263"/>
            <ac:spMk id="27" creationId="{C7666320-23EC-9775-EA9C-4FAAF125A3C9}"/>
          </ac:spMkLst>
        </pc:spChg>
        <pc:spChg chg="add mod">
          <ac:chgData name="Reiji KOBAYASHI" userId="34112ac1-4c34-4e4b-972a-35b76f02b083" providerId="ADAL" clId="{AE1A0ADD-B3E3-4D12-B7FA-7D4F65C55C4E}" dt="2024-08-08T15:16:56.497" v="1175" actId="1076"/>
          <ac:spMkLst>
            <pc:docMk/>
            <pc:sldMk cId="2632959436" sldId="263"/>
            <ac:spMk id="28" creationId="{9084CCBC-69CC-DEE3-2FFD-4B91E2E664B9}"/>
          </ac:spMkLst>
        </pc:spChg>
        <pc:spChg chg="add mod">
          <ac:chgData name="Reiji KOBAYASHI" userId="34112ac1-4c34-4e4b-972a-35b76f02b083" providerId="ADAL" clId="{AE1A0ADD-B3E3-4D12-B7FA-7D4F65C55C4E}" dt="2024-08-08T15:18:32.060" v="1253"/>
          <ac:spMkLst>
            <pc:docMk/>
            <pc:sldMk cId="2632959436" sldId="263"/>
            <ac:spMk id="29" creationId="{792AAE5F-3847-A903-78CE-F19EB23C8A84}"/>
          </ac:spMkLst>
        </pc:spChg>
        <pc:spChg chg="add mod">
          <ac:chgData name="Reiji KOBAYASHI" userId="34112ac1-4c34-4e4b-972a-35b76f02b083" providerId="ADAL" clId="{AE1A0ADD-B3E3-4D12-B7FA-7D4F65C55C4E}" dt="2024-08-08T15:18:39.516" v="1261"/>
          <ac:spMkLst>
            <pc:docMk/>
            <pc:sldMk cId="2632959436" sldId="263"/>
            <ac:spMk id="30" creationId="{B7F288B6-8D15-1D3F-470D-3D33D863538F}"/>
          </ac:spMkLst>
        </pc:spChg>
        <pc:spChg chg="add mod">
          <ac:chgData name="Reiji KOBAYASHI" userId="34112ac1-4c34-4e4b-972a-35b76f02b083" providerId="ADAL" clId="{AE1A0ADD-B3E3-4D12-B7FA-7D4F65C55C4E}" dt="2024-08-08T15:18:44.113" v="1265" actId="6549"/>
          <ac:spMkLst>
            <pc:docMk/>
            <pc:sldMk cId="2632959436" sldId="263"/>
            <ac:spMk id="31" creationId="{87FB6C30-1125-6958-4A11-3B5619DB3591}"/>
          </ac:spMkLst>
        </pc:spChg>
        <pc:spChg chg="add mod">
          <ac:chgData name="Reiji KOBAYASHI" userId="34112ac1-4c34-4e4b-972a-35b76f02b083" providerId="ADAL" clId="{AE1A0ADD-B3E3-4D12-B7FA-7D4F65C55C4E}" dt="2024-08-08T15:18:51.751" v="1267" actId="403"/>
          <ac:spMkLst>
            <pc:docMk/>
            <pc:sldMk cId="2632959436" sldId="263"/>
            <ac:spMk id="32" creationId="{E34E2A06-53EA-2D50-2218-702851582E26}"/>
          </ac:spMkLst>
        </pc:spChg>
        <pc:spChg chg="add mod">
          <ac:chgData name="Reiji KOBAYASHI" userId="34112ac1-4c34-4e4b-972a-35b76f02b083" providerId="ADAL" clId="{AE1A0ADD-B3E3-4D12-B7FA-7D4F65C55C4E}" dt="2024-08-08T15:18:20.503" v="1243"/>
          <ac:spMkLst>
            <pc:docMk/>
            <pc:sldMk cId="2632959436" sldId="263"/>
            <ac:spMk id="34" creationId="{E21F6F17-ECD3-F51C-F385-1FF95B602E08}"/>
          </ac:spMkLst>
        </pc:spChg>
        <pc:spChg chg="add mod">
          <ac:chgData name="Reiji KOBAYASHI" userId="34112ac1-4c34-4e4b-972a-35b76f02b083" providerId="ADAL" clId="{AE1A0ADD-B3E3-4D12-B7FA-7D4F65C55C4E}" dt="2024-08-08T15:18:09.504" v="1233"/>
          <ac:spMkLst>
            <pc:docMk/>
            <pc:sldMk cId="2632959436" sldId="263"/>
            <ac:spMk id="35" creationId="{52F8A35C-89C5-BA38-A3F2-3242F367109A}"/>
          </ac:spMkLst>
        </pc:spChg>
        <pc:spChg chg="add mod">
          <ac:chgData name="Reiji KOBAYASHI" userId="34112ac1-4c34-4e4b-972a-35b76f02b083" providerId="ADAL" clId="{AE1A0ADD-B3E3-4D12-B7FA-7D4F65C55C4E}" dt="2024-08-08T15:17:21.845" v="1192"/>
          <ac:spMkLst>
            <pc:docMk/>
            <pc:sldMk cId="2632959436" sldId="263"/>
            <ac:spMk id="36" creationId="{4F56A02B-A101-64BB-4733-E4C210D11CFF}"/>
          </ac:spMkLst>
        </pc:spChg>
        <pc:spChg chg="add mod">
          <ac:chgData name="Reiji KOBAYASHI" userId="34112ac1-4c34-4e4b-972a-35b76f02b083" providerId="ADAL" clId="{AE1A0ADD-B3E3-4D12-B7FA-7D4F65C55C4E}" dt="2024-08-08T15:17:59.819" v="1223" actId="14100"/>
          <ac:spMkLst>
            <pc:docMk/>
            <pc:sldMk cId="2632959436" sldId="263"/>
            <ac:spMk id="38" creationId="{A0618E93-58D6-2DB4-AAEB-02DCA599694E}"/>
          </ac:spMkLst>
        </pc:spChg>
        <pc:spChg chg="add mod">
          <ac:chgData name="Reiji KOBAYASHI" userId="34112ac1-4c34-4e4b-972a-35b76f02b083" providerId="ADAL" clId="{AE1A0ADD-B3E3-4D12-B7FA-7D4F65C55C4E}" dt="2024-08-08T15:17:26.767" v="1195" actId="6549"/>
          <ac:spMkLst>
            <pc:docMk/>
            <pc:sldMk cId="2632959436" sldId="263"/>
            <ac:spMk id="39" creationId="{CB90DCE1-6487-C5E0-133D-3C9C3AD734FF}"/>
          </ac:spMkLst>
        </pc:spChg>
        <pc:spChg chg="add mod">
          <ac:chgData name="Reiji KOBAYASHI" userId="34112ac1-4c34-4e4b-972a-35b76f02b083" providerId="ADAL" clId="{AE1A0ADD-B3E3-4D12-B7FA-7D4F65C55C4E}" dt="2024-08-08T15:16:56.497" v="1175" actId="1076"/>
          <ac:spMkLst>
            <pc:docMk/>
            <pc:sldMk cId="2632959436" sldId="263"/>
            <ac:spMk id="40" creationId="{94F60FAC-9490-8902-C1A3-C8C67BAA8C9D}"/>
          </ac:spMkLst>
        </pc:spChg>
        <pc:spChg chg="add mod">
          <ac:chgData name="Reiji KOBAYASHI" userId="34112ac1-4c34-4e4b-972a-35b76f02b083" providerId="ADAL" clId="{AE1A0ADD-B3E3-4D12-B7FA-7D4F65C55C4E}" dt="2024-08-08T15:16:56.497" v="1175" actId="1076"/>
          <ac:spMkLst>
            <pc:docMk/>
            <pc:sldMk cId="2632959436" sldId="263"/>
            <ac:spMk id="41" creationId="{D903FD2A-1708-344A-7735-8129221B227D}"/>
          </ac:spMkLst>
        </pc:spChg>
        <pc:spChg chg="add mod">
          <ac:chgData name="Reiji KOBAYASHI" userId="34112ac1-4c34-4e4b-972a-35b76f02b083" providerId="ADAL" clId="{AE1A0ADD-B3E3-4D12-B7FA-7D4F65C55C4E}" dt="2024-08-08T15:20:43.720" v="1319" actId="20577"/>
          <ac:spMkLst>
            <pc:docMk/>
            <pc:sldMk cId="2632959436" sldId="263"/>
            <ac:spMk id="42" creationId="{9D9F6E9B-6358-602C-EDFD-0D7108DADA8C}"/>
          </ac:spMkLst>
        </pc:spChg>
        <pc:spChg chg="add mod">
          <ac:chgData name="Reiji KOBAYASHI" userId="34112ac1-4c34-4e4b-972a-35b76f02b083" providerId="ADAL" clId="{AE1A0ADD-B3E3-4D12-B7FA-7D4F65C55C4E}" dt="2024-08-08T15:48:16.483" v="1868" actId="14100"/>
          <ac:spMkLst>
            <pc:docMk/>
            <pc:sldMk cId="2632959436" sldId="263"/>
            <ac:spMk id="43" creationId="{E20BF97D-B8A7-1CDB-5D2D-B668628FE919}"/>
          </ac:spMkLst>
        </pc:spChg>
        <pc:picChg chg="add mod ord">
          <ac:chgData name="Reiji KOBAYASHI" userId="34112ac1-4c34-4e4b-972a-35b76f02b083" providerId="ADAL" clId="{AE1A0ADD-B3E3-4D12-B7FA-7D4F65C55C4E}" dt="2024-08-08T15:09:49.707" v="1008" actId="22"/>
          <ac:picMkLst>
            <pc:docMk/>
            <pc:sldMk cId="2632959436" sldId="263"/>
            <ac:picMk id="8" creationId="{B9C66C15-FB99-67AB-B485-8998433C5292}"/>
          </ac:picMkLst>
        </pc:picChg>
        <pc:cxnChg chg="add mod">
          <ac:chgData name="Reiji KOBAYASHI" userId="34112ac1-4c34-4e4b-972a-35b76f02b083" providerId="ADAL" clId="{AE1A0ADD-B3E3-4D12-B7FA-7D4F65C55C4E}" dt="2024-08-08T15:25:00.878" v="1679" actId="20577"/>
          <ac:cxnSpMkLst>
            <pc:docMk/>
            <pc:sldMk cId="2632959436" sldId="263"/>
            <ac:cxnSpMk id="9" creationId="{DFEFF4FC-143D-C416-A604-A6A7C59DE069}"/>
          </ac:cxnSpMkLst>
        </pc:cxnChg>
        <pc:cxnChg chg="add mod">
          <ac:chgData name="Reiji KOBAYASHI" userId="34112ac1-4c34-4e4b-972a-35b76f02b083" providerId="ADAL" clId="{AE1A0ADD-B3E3-4D12-B7FA-7D4F65C55C4E}" dt="2024-08-08T15:16:00.328" v="1166" actId="14100"/>
          <ac:cxnSpMkLst>
            <pc:docMk/>
            <pc:sldMk cId="2632959436" sldId="263"/>
            <ac:cxnSpMk id="11" creationId="{66761054-0F7E-4E65-A8E8-FAC9E32F0050}"/>
          </ac:cxnSpMkLst>
        </pc:cxnChg>
        <pc:cxnChg chg="add mod">
          <ac:chgData name="Reiji KOBAYASHI" userId="34112ac1-4c34-4e4b-972a-35b76f02b083" providerId="ADAL" clId="{AE1A0ADD-B3E3-4D12-B7FA-7D4F65C55C4E}" dt="2024-08-08T15:16:56.497" v="1175" actId="1076"/>
          <ac:cxnSpMkLst>
            <pc:docMk/>
            <pc:sldMk cId="2632959436" sldId="263"/>
            <ac:cxnSpMk id="25" creationId="{AD09B86A-CBE9-14B5-091A-75DA3D01E920}"/>
          </ac:cxnSpMkLst>
        </pc:cxnChg>
        <pc:cxnChg chg="add mod">
          <ac:chgData name="Reiji KOBAYASHI" userId="34112ac1-4c34-4e4b-972a-35b76f02b083" providerId="ADAL" clId="{AE1A0ADD-B3E3-4D12-B7FA-7D4F65C55C4E}" dt="2024-08-08T15:19:42.348" v="1315" actId="1038"/>
          <ac:cxnSpMkLst>
            <pc:docMk/>
            <pc:sldMk cId="2632959436" sldId="263"/>
            <ac:cxnSpMk id="26" creationId="{5622EF5F-9F1B-1A1D-8D98-5F07E3D3A60E}"/>
          </ac:cxnSpMkLst>
        </pc:cxnChg>
        <pc:cxnChg chg="add mod">
          <ac:chgData name="Reiji KOBAYASHI" userId="34112ac1-4c34-4e4b-972a-35b76f02b083" providerId="ADAL" clId="{AE1A0ADD-B3E3-4D12-B7FA-7D4F65C55C4E}" dt="2024-08-08T15:16:56.497" v="1175" actId="1076"/>
          <ac:cxnSpMkLst>
            <pc:docMk/>
            <pc:sldMk cId="2632959436" sldId="263"/>
            <ac:cxnSpMk id="33" creationId="{B225ED9B-045E-4151-5FBF-49994C524C1A}"/>
          </ac:cxnSpMkLst>
        </pc:cxnChg>
        <pc:cxnChg chg="add mod">
          <ac:chgData name="Reiji KOBAYASHI" userId="34112ac1-4c34-4e4b-972a-35b76f02b083" providerId="ADAL" clId="{AE1A0ADD-B3E3-4D12-B7FA-7D4F65C55C4E}" dt="2024-08-08T15:17:54.908" v="1222" actId="1076"/>
          <ac:cxnSpMkLst>
            <pc:docMk/>
            <pc:sldMk cId="2632959436" sldId="263"/>
            <ac:cxnSpMk id="37" creationId="{CDEA694E-B5E7-2354-E47F-EA0EB56EA43D}"/>
          </ac:cxnSpMkLst>
        </pc:cxnChg>
      </pc:sldChg>
      <pc:sldChg chg="addSp modSp add mod">
        <pc:chgData name="Reiji KOBAYASHI" userId="34112ac1-4c34-4e4b-972a-35b76f02b083" providerId="ADAL" clId="{AE1A0ADD-B3E3-4D12-B7FA-7D4F65C55C4E}" dt="2024-08-08T15:48:19.013" v="1869"/>
        <pc:sldMkLst>
          <pc:docMk/>
          <pc:sldMk cId="1530193519" sldId="264"/>
        </pc:sldMkLst>
        <pc:spChg chg="mod">
          <ac:chgData name="Reiji KOBAYASHI" userId="34112ac1-4c34-4e4b-972a-35b76f02b083" providerId="ADAL" clId="{AE1A0ADD-B3E3-4D12-B7FA-7D4F65C55C4E}" dt="2024-08-08T15:24:53.821" v="1677" actId="20577"/>
          <ac:spMkLst>
            <pc:docMk/>
            <pc:sldMk cId="1530193519" sldId="264"/>
            <ac:spMk id="2" creationId="{21495F4A-C764-8EA9-CE5B-2D8EDBCCFB12}"/>
          </ac:spMkLst>
        </pc:spChg>
        <pc:spChg chg="add">
          <ac:chgData name="Reiji KOBAYASHI" userId="34112ac1-4c34-4e4b-972a-35b76f02b083" providerId="ADAL" clId="{AE1A0ADD-B3E3-4D12-B7FA-7D4F65C55C4E}" dt="2024-08-08T15:22:14.798" v="1659" actId="767"/>
          <ac:spMkLst>
            <pc:docMk/>
            <pc:sldMk cId="1530193519" sldId="264"/>
            <ac:spMk id="3" creationId="{9BB0CBF3-281D-43C1-220F-295DF77F4BFD}"/>
          </ac:spMkLst>
        </pc:spChg>
        <pc:spChg chg="add mod">
          <ac:chgData name="Reiji KOBAYASHI" userId="34112ac1-4c34-4e4b-972a-35b76f02b083" providerId="ADAL" clId="{AE1A0ADD-B3E3-4D12-B7FA-7D4F65C55C4E}" dt="2024-08-08T15:22:38.326" v="1662" actId="767"/>
          <ac:spMkLst>
            <pc:docMk/>
            <pc:sldMk cId="1530193519" sldId="264"/>
            <ac:spMk id="5" creationId="{CA4B0F24-C833-A459-A5BA-C25342ACDE03}"/>
          </ac:spMkLst>
        </pc:spChg>
        <pc:spChg chg="mod">
          <ac:chgData name="Reiji KOBAYASHI" userId="34112ac1-4c34-4e4b-972a-35b76f02b083" providerId="ADAL" clId="{AE1A0ADD-B3E3-4D12-B7FA-7D4F65C55C4E}" dt="2024-08-08T15:24:56.997" v="1678" actId="20577"/>
          <ac:spMkLst>
            <pc:docMk/>
            <pc:sldMk cId="1530193519" sldId="264"/>
            <ac:spMk id="10" creationId="{4FAC6251-5E30-FA38-B4C0-701558444F65}"/>
          </ac:spMkLst>
        </pc:spChg>
        <pc:spChg chg="mod">
          <ac:chgData name="Reiji KOBAYASHI" userId="34112ac1-4c34-4e4b-972a-35b76f02b083" providerId="ADAL" clId="{AE1A0ADD-B3E3-4D12-B7FA-7D4F65C55C4E}" dt="2024-08-08T15:23:54.388" v="1671" actId="206"/>
          <ac:spMkLst>
            <pc:docMk/>
            <pc:sldMk cId="1530193519" sldId="264"/>
            <ac:spMk id="12" creationId="{BCA29A04-587A-C3AC-4F97-AB7CE649D6AD}"/>
          </ac:spMkLst>
        </pc:spChg>
        <pc:spChg chg="add mod">
          <ac:chgData name="Reiji KOBAYASHI" userId="34112ac1-4c34-4e4b-972a-35b76f02b083" providerId="ADAL" clId="{AE1A0ADD-B3E3-4D12-B7FA-7D4F65C55C4E}" dt="2024-08-08T15:48:19.013" v="1869"/>
          <ac:spMkLst>
            <pc:docMk/>
            <pc:sldMk cId="1530193519" sldId="264"/>
            <ac:spMk id="13" creationId="{A364092B-85B4-ED3D-D310-EA51C49031AB}"/>
          </ac:spMkLst>
        </pc:spChg>
        <pc:spChg chg="mod">
          <ac:chgData name="Reiji KOBAYASHI" userId="34112ac1-4c34-4e4b-972a-35b76f02b083" providerId="ADAL" clId="{AE1A0ADD-B3E3-4D12-B7FA-7D4F65C55C4E}" dt="2024-08-08T15:24:32.622" v="1676" actId="1076"/>
          <ac:spMkLst>
            <pc:docMk/>
            <pc:sldMk cId="1530193519" sldId="264"/>
            <ac:spMk id="23" creationId="{5424DE6F-152D-D360-E681-08119B52DEDE}"/>
          </ac:spMkLst>
        </pc:spChg>
        <pc:spChg chg="mod">
          <ac:chgData name="Reiji KOBAYASHI" userId="34112ac1-4c34-4e4b-972a-35b76f02b083" providerId="ADAL" clId="{AE1A0ADD-B3E3-4D12-B7FA-7D4F65C55C4E}" dt="2024-08-08T15:45:25.182" v="1759" actId="1035"/>
          <ac:spMkLst>
            <pc:docMk/>
            <pc:sldMk cId="1530193519" sldId="264"/>
            <ac:spMk id="27" creationId="{C7666320-23EC-9775-EA9C-4FAAF125A3C9}"/>
          </ac:spMkLst>
        </pc:spChg>
        <pc:spChg chg="mod">
          <ac:chgData name="Reiji KOBAYASHI" userId="34112ac1-4c34-4e4b-972a-35b76f02b083" providerId="ADAL" clId="{AE1A0ADD-B3E3-4D12-B7FA-7D4F65C55C4E}" dt="2024-08-08T15:46:26.770" v="1847"/>
          <ac:spMkLst>
            <pc:docMk/>
            <pc:sldMk cId="1530193519" sldId="264"/>
            <ac:spMk id="29" creationId="{792AAE5F-3847-A903-78CE-F19EB23C8A84}"/>
          </ac:spMkLst>
        </pc:spChg>
        <pc:spChg chg="mod">
          <ac:chgData name="Reiji KOBAYASHI" userId="34112ac1-4c34-4e4b-972a-35b76f02b083" providerId="ADAL" clId="{AE1A0ADD-B3E3-4D12-B7FA-7D4F65C55C4E}" dt="2024-08-08T15:46:20.746" v="1836" actId="1038"/>
          <ac:spMkLst>
            <pc:docMk/>
            <pc:sldMk cId="1530193519" sldId="264"/>
            <ac:spMk id="30" creationId="{B7F288B6-8D15-1D3F-470D-3D33D863538F}"/>
          </ac:spMkLst>
        </pc:spChg>
        <pc:spChg chg="mod">
          <ac:chgData name="Reiji KOBAYASHI" userId="34112ac1-4c34-4e4b-972a-35b76f02b083" providerId="ADAL" clId="{AE1A0ADD-B3E3-4D12-B7FA-7D4F65C55C4E}" dt="2024-08-08T15:46:00.468" v="1797" actId="1038"/>
          <ac:spMkLst>
            <pc:docMk/>
            <pc:sldMk cId="1530193519" sldId="264"/>
            <ac:spMk id="34" creationId="{E21F6F17-ECD3-F51C-F385-1FF95B602E08}"/>
          </ac:spMkLst>
        </pc:spChg>
        <pc:spChg chg="mod">
          <ac:chgData name="Reiji KOBAYASHI" userId="34112ac1-4c34-4e4b-972a-35b76f02b083" providerId="ADAL" clId="{AE1A0ADD-B3E3-4D12-B7FA-7D4F65C55C4E}" dt="2024-08-08T15:46:07.140" v="1810"/>
          <ac:spMkLst>
            <pc:docMk/>
            <pc:sldMk cId="1530193519" sldId="264"/>
            <ac:spMk id="35" creationId="{52F8A35C-89C5-BA38-A3F2-3242F367109A}"/>
          </ac:spMkLst>
        </pc:spChg>
        <pc:spChg chg="mod">
          <ac:chgData name="Reiji KOBAYASHI" userId="34112ac1-4c34-4e4b-972a-35b76f02b083" providerId="ADAL" clId="{AE1A0ADD-B3E3-4D12-B7FA-7D4F65C55C4E}" dt="2024-08-08T15:45:47.084" v="1774"/>
          <ac:spMkLst>
            <pc:docMk/>
            <pc:sldMk cId="1530193519" sldId="264"/>
            <ac:spMk id="36" creationId="{4F56A02B-A101-64BB-4733-E4C210D11CFF}"/>
          </ac:spMkLst>
        </pc:spChg>
        <pc:spChg chg="mod">
          <ac:chgData name="Reiji KOBAYASHI" userId="34112ac1-4c34-4e4b-972a-35b76f02b083" providerId="ADAL" clId="{AE1A0ADD-B3E3-4D12-B7FA-7D4F65C55C4E}" dt="2024-08-08T15:44:41.554" v="1734" actId="14100"/>
          <ac:spMkLst>
            <pc:docMk/>
            <pc:sldMk cId="1530193519" sldId="264"/>
            <ac:spMk id="38" creationId="{A0618E93-58D6-2DB4-AAEB-02DCA599694E}"/>
          </ac:spMkLst>
        </pc:spChg>
        <pc:spChg chg="mod">
          <ac:chgData name="Reiji KOBAYASHI" userId="34112ac1-4c34-4e4b-972a-35b76f02b083" providerId="ADAL" clId="{AE1A0ADD-B3E3-4D12-B7FA-7D4F65C55C4E}" dt="2024-08-08T15:44:46.592" v="1735" actId="1076"/>
          <ac:spMkLst>
            <pc:docMk/>
            <pc:sldMk cId="1530193519" sldId="264"/>
            <ac:spMk id="39" creationId="{CB90DCE1-6487-C5E0-133D-3C9C3AD734FF}"/>
          </ac:spMkLst>
        </pc:spChg>
        <pc:picChg chg="mod">
          <ac:chgData name="Reiji KOBAYASHI" userId="34112ac1-4c34-4e4b-972a-35b76f02b083" providerId="ADAL" clId="{AE1A0ADD-B3E3-4D12-B7FA-7D4F65C55C4E}" dt="2024-08-08T15:22:49.480" v="1664" actId="1076"/>
          <ac:picMkLst>
            <pc:docMk/>
            <pc:sldMk cId="1530193519" sldId="264"/>
            <ac:picMk id="8" creationId="{B9C66C15-FB99-67AB-B485-8998433C5292}"/>
          </ac:picMkLst>
        </pc:picChg>
        <pc:cxnChg chg="mod">
          <ac:chgData name="Reiji KOBAYASHI" userId="34112ac1-4c34-4e4b-972a-35b76f02b083" providerId="ADAL" clId="{AE1A0ADD-B3E3-4D12-B7FA-7D4F65C55C4E}" dt="2024-08-08T15:24:56.997" v="1678" actId="20577"/>
          <ac:cxnSpMkLst>
            <pc:docMk/>
            <pc:sldMk cId="1530193519" sldId="264"/>
            <ac:cxnSpMk id="9" creationId="{DFEFF4FC-143D-C416-A604-A6A7C59DE069}"/>
          </ac:cxnSpMkLst>
        </pc:cxnChg>
        <pc:cxnChg chg="mod">
          <ac:chgData name="Reiji KOBAYASHI" userId="34112ac1-4c34-4e4b-972a-35b76f02b083" providerId="ADAL" clId="{AE1A0ADD-B3E3-4D12-B7FA-7D4F65C55C4E}" dt="2024-08-08T15:21:16.776" v="1479" actId="688"/>
          <ac:cxnSpMkLst>
            <pc:docMk/>
            <pc:sldMk cId="1530193519" sldId="264"/>
            <ac:cxnSpMk id="11" creationId="{66761054-0F7E-4E65-A8E8-FAC9E32F0050}"/>
          </ac:cxnSpMkLst>
        </pc:cxnChg>
        <pc:cxnChg chg="mod">
          <ac:chgData name="Reiji KOBAYASHI" userId="34112ac1-4c34-4e4b-972a-35b76f02b083" providerId="ADAL" clId="{AE1A0ADD-B3E3-4D12-B7FA-7D4F65C55C4E}" dt="2024-08-08T15:45:32.302" v="1760" actId="1035"/>
          <ac:cxnSpMkLst>
            <pc:docMk/>
            <pc:sldMk cId="1530193519" sldId="264"/>
            <ac:cxnSpMk id="26" creationId="{5622EF5F-9F1B-1A1D-8D98-5F07E3D3A60E}"/>
          </ac:cxnSpMkLst>
        </pc:cxnChg>
        <pc:cxnChg chg="mod">
          <ac:chgData name="Reiji KOBAYASHI" userId="34112ac1-4c34-4e4b-972a-35b76f02b083" providerId="ADAL" clId="{AE1A0ADD-B3E3-4D12-B7FA-7D4F65C55C4E}" dt="2024-08-08T15:44:34.810" v="1733" actId="1076"/>
          <ac:cxnSpMkLst>
            <pc:docMk/>
            <pc:sldMk cId="1530193519" sldId="264"/>
            <ac:cxnSpMk id="37" creationId="{CDEA694E-B5E7-2354-E47F-EA0EB56EA43D}"/>
          </ac:cxnSpMkLst>
        </pc:cxnChg>
      </pc:sldChg>
      <pc:sldChg chg="addSp delSp modSp new mod">
        <pc:chgData name="Reiji KOBAYASHI" userId="34112ac1-4c34-4e4b-972a-35b76f02b083" providerId="ADAL" clId="{AE1A0ADD-B3E3-4D12-B7FA-7D4F65C55C4E}" dt="2024-08-08T18:11:52.152" v="2146" actId="14100"/>
        <pc:sldMkLst>
          <pc:docMk/>
          <pc:sldMk cId="3344364204" sldId="265"/>
        </pc:sldMkLst>
        <pc:spChg chg="mod">
          <ac:chgData name="Reiji KOBAYASHI" userId="34112ac1-4c34-4e4b-972a-35b76f02b083" providerId="ADAL" clId="{AE1A0ADD-B3E3-4D12-B7FA-7D4F65C55C4E}" dt="2024-08-08T15:47:54.909" v="1863" actId="20577"/>
          <ac:spMkLst>
            <pc:docMk/>
            <pc:sldMk cId="3344364204" sldId="265"/>
            <ac:spMk id="2" creationId="{FBF61A4C-BFB5-26E0-D6B8-B97B4BEE8A91}"/>
          </ac:spMkLst>
        </pc:spChg>
        <pc:spChg chg="mod">
          <ac:chgData name="Reiji KOBAYASHI" userId="34112ac1-4c34-4e4b-972a-35b76f02b083" providerId="ADAL" clId="{AE1A0ADD-B3E3-4D12-B7FA-7D4F65C55C4E}" dt="2024-08-08T15:51:52.030" v="1892" actId="2710"/>
          <ac:spMkLst>
            <pc:docMk/>
            <pc:sldMk cId="3344364204" sldId="265"/>
            <ac:spMk id="3" creationId="{21F68535-1CE4-3E66-FD1B-90CF5BE55923}"/>
          </ac:spMkLst>
        </pc:spChg>
        <pc:spChg chg="del">
          <ac:chgData name="Reiji KOBAYASHI" userId="34112ac1-4c34-4e4b-972a-35b76f02b083" providerId="ADAL" clId="{AE1A0ADD-B3E3-4D12-B7FA-7D4F65C55C4E}" dt="2024-08-08T15:49:31.609" v="1871" actId="22"/>
          <ac:spMkLst>
            <pc:docMk/>
            <pc:sldMk cId="3344364204" sldId="265"/>
            <ac:spMk id="4" creationId="{1C752D8E-951E-6996-799C-2B3443B975A6}"/>
          </ac:spMkLst>
        </pc:spChg>
        <pc:spChg chg="add mod">
          <ac:chgData name="Reiji KOBAYASHI" userId="34112ac1-4c34-4e4b-972a-35b76f02b083" providerId="ADAL" clId="{AE1A0ADD-B3E3-4D12-B7FA-7D4F65C55C4E}" dt="2024-08-08T18:11:52.152" v="2146" actId="14100"/>
          <ac:spMkLst>
            <pc:docMk/>
            <pc:sldMk cId="3344364204" sldId="265"/>
            <ac:spMk id="5" creationId="{C8911663-511D-A8D0-33C8-289064D4F1AB}"/>
          </ac:spMkLst>
        </pc:spChg>
        <pc:spChg chg="add del">
          <ac:chgData name="Reiji KOBAYASHI" userId="34112ac1-4c34-4e4b-972a-35b76f02b083" providerId="ADAL" clId="{AE1A0ADD-B3E3-4D12-B7FA-7D4F65C55C4E}" dt="2024-08-08T15:50:17.893" v="1878" actId="22"/>
          <ac:spMkLst>
            <pc:docMk/>
            <pc:sldMk cId="3344364204" sldId="265"/>
            <ac:spMk id="9" creationId="{2D3B56F3-1AD9-3F13-CA23-2D2848A76160}"/>
          </ac:spMkLst>
        </pc:spChg>
        <pc:spChg chg="add mod">
          <ac:chgData name="Reiji KOBAYASHI" userId="34112ac1-4c34-4e4b-972a-35b76f02b083" providerId="ADAL" clId="{AE1A0ADD-B3E3-4D12-B7FA-7D4F65C55C4E}" dt="2024-08-08T15:51:09.352" v="1887" actId="1076"/>
          <ac:spMkLst>
            <pc:docMk/>
            <pc:sldMk cId="3344364204" sldId="265"/>
            <ac:spMk id="11" creationId="{845F868D-C6D5-6EFA-1F61-4C6E42A71027}"/>
          </ac:spMkLst>
        </pc:spChg>
        <pc:picChg chg="add mod ord">
          <ac:chgData name="Reiji KOBAYASHI" userId="34112ac1-4c34-4e4b-972a-35b76f02b083" providerId="ADAL" clId="{AE1A0ADD-B3E3-4D12-B7FA-7D4F65C55C4E}" dt="2024-08-08T15:49:31.609" v="1871" actId="22"/>
          <ac:picMkLst>
            <pc:docMk/>
            <pc:sldMk cId="3344364204" sldId="265"/>
            <ac:picMk id="7" creationId="{77CF064D-C0C6-A612-EBA9-4C7E8BC685A0}"/>
          </ac:picMkLst>
        </pc:picChg>
      </pc:sldChg>
      <pc:sldChg chg="addSp delSp modSp new mod modClrScheme chgLayout">
        <pc:chgData name="Reiji KOBAYASHI" userId="34112ac1-4c34-4e4b-972a-35b76f02b083" providerId="ADAL" clId="{AE1A0ADD-B3E3-4D12-B7FA-7D4F65C55C4E}" dt="2024-08-08T19:17:36.329" v="2240" actId="14100"/>
        <pc:sldMkLst>
          <pc:docMk/>
          <pc:sldMk cId="2334225284" sldId="266"/>
        </pc:sldMkLst>
        <pc:spChg chg="mod ord">
          <ac:chgData name="Reiji KOBAYASHI" userId="34112ac1-4c34-4e4b-972a-35b76f02b083" providerId="ADAL" clId="{AE1A0ADD-B3E3-4D12-B7FA-7D4F65C55C4E}" dt="2024-08-08T15:53:08.792" v="1897" actId="20577"/>
          <ac:spMkLst>
            <pc:docMk/>
            <pc:sldMk cId="2334225284" sldId="266"/>
            <ac:spMk id="2" creationId="{52D5F998-4775-D5EA-97C2-DD1DC58E808D}"/>
          </ac:spMkLst>
        </pc:spChg>
        <pc:spChg chg="del mod ord">
          <ac:chgData name="Reiji KOBAYASHI" userId="34112ac1-4c34-4e4b-972a-35b76f02b083" providerId="ADAL" clId="{AE1A0ADD-B3E3-4D12-B7FA-7D4F65C55C4E}" dt="2024-08-08T15:53:04.799" v="1895" actId="700"/>
          <ac:spMkLst>
            <pc:docMk/>
            <pc:sldMk cId="2334225284" sldId="266"/>
            <ac:spMk id="3" creationId="{6694C5E0-7564-8318-9E31-C80BF1E306C1}"/>
          </ac:spMkLst>
        </pc:spChg>
        <pc:spChg chg="del">
          <ac:chgData name="Reiji KOBAYASHI" userId="34112ac1-4c34-4e4b-972a-35b76f02b083" providerId="ADAL" clId="{AE1A0ADD-B3E3-4D12-B7FA-7D4F65C55C4E}" dt="2024-08-08T15:53:04.799" v="1895" actId="700"/>
          <ac:spMkLst>
            <pc:docMk/>
            <pc:sldMk cId="2334225284" sldId="266"/>
            <ac:spMk id="4" creationId="{0E4125B8-1C7F-CC33-AAF8-38B64F6FEC19}"/>
          </ac:spMkLst>
        </pc:spChg>
        <pc:spChg chg="add del mod ord">
          <ac:chgData name="Reiji KOBAYASHI" userId="34112ac1-4c34-4e4b-972a-35b76f02b083" providerId="ADAL" clId="{AE1A0ADD-B3E3-4D12-B7FA-7D4F65C55C4E}" dt="2024-08-08T19:14:48.670" v="2147" actId="931"/>
          <ac:spMkLst>
            <pc:docMk/>
            <pc:sldMk cId="2334225284" sldId="266"/>
            <ac:spMk id="5" creationId="{CC09B37C-3D4F-31E4-94DE-F68CDE9D4C96}"/>
          </ac:spMkLst>
        </pc:spChg>
        <pc:spChg chg="add mod">
          <ac:chgData name="Reiji KOBAYASHI" userId="34112ac1-4c34-4e4b-972a-35b76f02b083" providerId="ADAL" clId="{AE1A0ADD-B3E3-4D12-B7FA-7D4F65C55C4E}" dt="2024-08-08T19:17:36.329" v="2240" actId="14100"/>
          <ac:spMkLst>
            <pc:docMk/>
            <pc:sldMk cId="2334225284" sldId="266"/>
            <ac:spMk id="6" creationId="{D405A756-741A-024E-35AA-4966FC18AA54}"/>
          </ac:spMkLst>
        </pc:spChg>
        <pc:picChg chg="add mod">
          <ac:chgData name="Reiji KOBAYASHI" userId="34112ac1-4c34-4e4b-972a-35b76f02b083" providerId="ADAL" clId="{AE1A0ADD-B3E3-4D12-B7FA-7D4F65C55C4E}" dt="2024-08-08T19:16:57.575" v="2231" actId="1076"/>
          <ac:picMkLst>
            <pc:docMk/>
            <pc:sldMk cId="2334225284" sldId="266"/>
            <ac:picMk id="8" creationId="{52361FA8-F974-6168-BB11-F7011592DA29}"/>
          </ac:picMkLst>
        </pc:picChg>
      </pc:sldChg>
      <pc:sldChg chg="addSp delSp modSp new mod modClrScheme modAnim chgLayout">
        <pc:chgData name="Reiji KOBAYASHI" userId="34112ac1-4c34-4e4b-972a-35b76f02b083" providerId="ADAL" clId="{AE1A0ADD-B3E3-4D12-B7FA-7D4F65C55C4E}" dt="2024-08-08T16:06:33.704" v="1953" actId="14100"/>
        <pc:sldMkLst>
          <pc:docMk/>
          <pc:sldMk cId="408425436" sldId="267"/>
        </pc:sldMkLst>
        <pc:spChg chg="del mod ord">
          <ac:chgData name="Reiji KOBAYASHI" userId="34112ac1-4c34-4e4b-972a-35b76f02b083" providerId="ADAL" clId="{AE1A0ADD-B3E3-4D12-B7FA-7D4F65C55C4E}" dt="2024-08-08T16:03:15.949" v="1907" actId="700"/>
          <ac:spMkLst>
            <pc:docMk/>
            <pc:sldMk cId="408425436" sldId="267"/>
            <ac:spMk id="2" creationId="{63C25398-D136-28CD-A9B1-8BCF9B2EBEBD}"/>
          </ac:spMkLst>
        </pc:spChg>
        <pc:spChg chg="del mod ord">
          <ac:chgData name="Reiji KOBAYASHI" userId="34112ac1-4c34-4e4b-972a-35b76f02b083" providerId="ADAL" clId="{AE1A0ADD-B3E3-4D12-B7FA-7D4F65C55C4E}" dt="2024-08-08T16:03:15.949" v="1907" actId="700"/>
          <ac:spMkLst>
            <pc:docMk/>
            <pc:sldMk cId="408425436" sldId="267"/>
            <ac:spMk id="3" creationId="{B038ABC4-0FBA-665F-E5A9-13CE39D200B5}"/>
          </ac:spMkLst>
        </pc:spChg>
        <pc:spChg chg="add mod ord">
          <ac:chgData name="Reiji KOBAYASHI" userId="34112ac1-4c34-4e4b-972a-35b76f02b083" providerId="ADAL" clId="{AE1A0ADD-B3E3-4D12-B7FA-7D4F65C55C4E}" dt="2024-08-08T16:03:27.126" v="1908"/>
          <ac:spMkLst>
            <pc:docMk/>
            <pc:sldMk cId="408425436" sldId="267"/>
            <ac:spMk id="4" creationId="{AC4DC0C6-D308-EAA2-97D4-76172D8338DB}"/>
          </ac:spMkLst>
        </pc:spChg>
        <pc:spChg chg="add del mod ord">
          <ac:chgData name="Reiji KOBAYASHI" userId="34112ac1-4c34-4e4b-972a-35b76f02b083" providerId="ADAL" clId="{AE1A0ADD-B3E3-4D12-B7FA-7D4F65C55C4E}" dt="2024-08-08T16:03:53.082" v="1909" actId="931"/>
          <ac:spMkLst>
            <pc:docMk/>
            <pc:sldMk cId="408425436" sldId="267"/>
            <ac:spMk id="5" creationId="{18C34923-A884-1137-7ED9-6FB3659DC5A0}"/>
          </ac:spMkLst>
        </pc:spChg>
        <pc:spChg chg="add del mod ord">
          <ac:chgData name="Reiji KOBAYASHI" userId="34112ac1-4c34-4e4b-972a-35b76f02b083" providerId="ADAL" clId="{AE1A0ADD-B3E3-4D12-B7FA-7D4F65C55C4E}" dt="2024-08-08T16:04:11.877" v="1912"/>
          <ac:spMkLst>
            <pc:docMk/>
            <pc:sldMk cId="408425436" sldId="267"/>
            <ac:spMk id="6" creationId="{51E1B4B6-0803-7855-3371-861692E16FBC}"/>
          </ac:spMkLst>
        </pc:spChg>
        <pc:spChg chg="add mod">
          <ac:chgData name="Reiji KOBAYASHI" userId="34112ac1-4c34-4e4b-972a-35b76f02b083" providerId="ADAL" clId="{AE1A0ADD-B3E3-4D12-B7FA-7D4F65C55C4E}" dt="2024-08-08T16:05:21.836" v="1948" actId="1076"/>
          <ac:spMkLst>
            <pc:docMk/>
            <pc:sldMk cId="408425436" sldId="267"/>
            <ac:spMk id="10" creationId="{A1C6B869-5DAF-5541-7400-F8292B8CBD07}"/>
          </ac:spMkLst>
        </pc:spChg>
        <pc:spChg chg="add mod">
          <ac:chgData name="Reiji KOBAYASHI" userId="34112ac1-4c34-4e4b-972a-35b76f02b083" providerId="ADAL" clId="{AE1A0ADD-B3E3-4D12-B7FA-7D4F65C55C4E}" dt="2024-08-08T16:05:02.160" v="1945" actId="1038"/>
          <ac:spMkLst>
            <pc:docMk/>
            <pc:sldMk cId="408425436" sldId="267"/>
            <ac:spMk id="11" creationId="{7A851FE5-F636-D003-F643-342A40E5728A}"/>
          </ac:spMkLst>
        </pc:spChg>
        <pc:spChg chg="add mod">
          <ac:chgData name="Reiji KOBAYASHI" userId="34112ac1-4c34-4e4b-972a-35b76f02b083" providerId="ADAL" clId="{AE1A0ADD-B3E3-4D12-B7FA-7D4F65C55C4E}" dt="2024-08-08T16:04:54.236" v="1915" actId="1076"/>
          <ac:spMkLst>
            <pc:docMk/>
            <pc:sldMk cId="408425436" sldId="267"/>
            <ac:spMk id="12" creationId="{11219B4E-98FF-852E-D4D8-6D8D3D00244B}"/>
          </ac:spMkLst>
        </pc:spChg>
        <pc:spChg chg="add mod">
          <ac:chgData name="Reiji KOBAYASHI" userId="34112ac1-4c34-4e4b-972a-35b76f02b083" providerId="ADAL" clId="{AE1A0ADD-B3E3-4D12-B7FA-7D4F65C55C4E}" dt="2024-08-08T16:06:03.017" v="1950" actId="1076"/>
          <ac:spMkLst>
            <pc:docMk/>
            <pc:sldMk cId="408425436" sldId="267"/>
            <ac:spMk id="13" creationId="{50DFA461-B12D-0153-CED6-26069AB07E9B}"/>
          </ac:spMkLst>
        </pc:spChg>
        <pc:spChg chg="add mod">
          <ac:chgData name="Reiji KOBAYASHI" userId="34112ac1-4c34-4e4b-972a-35b76f02b083" providerId="ADAL" clId="{AE1A0ADD-B3E3-4D12-B7FA-7D4F65C55C4E}" dt="2024-08-08T16:06:33.704" v="1953" actId="14100"/>
          <ac:spMkLst>
            <pc:docMk/>
            <pc:sldMk cId="408425436" sldId="267"/>
            <ac:spMk id="14" creationId="{A1363450-4D31-A49C-7A5F-25360906B1E1}"/>
          </ac:spMkLst>
        </pc:spChg>
        <pc:picChg chg="add mod">
          <ac:chgData name="Reiji KOBAYASHI" userId="34112ac1-4c34-4e4b-972a-35b76f02b083" providerId="ADAL" clId="{AE1A0ADD-B3E3-4D12-B7FA-7D4F65C55C4E}" dt="2024-08-08T16:03:53.670" v="1911" actId="962"/>
          <ac:picMkLst>
            <pc:docMk/>
            <pc:sldMk cId="408425436" sldId="267"/>
            <ac:picMk id="8" creationId="{2C6384F1-FB47-E6A2-3663-E1FA39EBA46F}"/>
          </ac:picMkLst>
        </pc:picChg>
        <pc:picChg chg="add mod">
          <ac:chgData name="Reiji KOBAYASHI" userId="34112ac1-4c34-4e4b-972a-35b76f02b083" providerId="ADAL" clId="{AE1A0ADD-B3E3-4D12-B7FA-7D4F65C55C4E}" dt="2024-08-08T16:04:24.594" v="1913" actId="14100"/>
          <ac:picMkLst>
            <pc:docMk/>
            <pc:sldMk cId="408425436" sldId="267"/>
            <ac:picMk id="9" creationId="{1C9F86D5-53F9-B3EB-4201-434739C7CFFA}"/>
          </ac:picMkLst>
        </pc:picChg>
      </pc:sldChg>
      <pc:sldChg chg="addSp delSp modSp new mod">
        <pc:chgData name="Reiji KOBAYASHI" userId="34112ac1-4c34-4e4b-972a-35b76f02b083" providerId="ADAL" clId="{AE1A0ADD-B3E3-4D12-B7FA-7D4F65C55C4E}" dt="2024-08-08T19:53:34.905" v="3341" actId="113"/>
        <pc:sldMkLst>
          <pc:docMk/>
          <pc:sldMk cId="1556729075" sldId="268"/>
        </pc:sldMkLst>
        <pc:spChg chg="mod">
          <ac:chgData name="Reiji KOBAYASHI" userId="34112ac1-4c34-4e4b-972a-35b76f02b083" providerId="ADAL" clId="{AE1A0ADD-B3E3-4D12-B7FA-7D4F65C55C4E}" dt="2024-08-08T19:33:50.564" v="2363"/>
          <ac:spMkLst>
            <pc:docMk/>
            <pc:sldMk cId="1556729075" sldId="268"/>
            <ac:spMk id="2" creationId="{50097A25-8D8E-94E5-E1AA-DDB52DF822AF}"/>
          </ac:spMkLst>
        </pc:spChg>
        <pc:spChg chg="mod">
          <ac:chgData name="Reiji KOBAYASHI" userId="34112ac1-4c34-4e4b-972a-35b76f02b083" providerId="ADAL" clId="{AE1A0ADD-B3E3-4D12-B7FA-7D4F65C55C4E}" dt="2024-08-08T19:53:34.905" v="3341" actId="113"/>
          <ac:spMkLst>
            <pc:docMk/>
            <pc:sldMk cId="1556729075" sldId="268"/>
            <ac:spMk id="3" creationId="{BADDFDBD-48F2-6878-143F-4FD697250630}"/>
          </ac:spMkLst>
        </pc:spChg>
        <pc:spChg chg="del">
          <ac:chgData name="Reiji KOBAYASHI" userId="34112ac1-4c34-4e4b-972a-35b76f02b083" providerId="ADAL" clId="{AE1A0ADD-B3E3-4D12-B7FA-7D4F65C55C4E}" dt="2024-08-08T19:32:40.315" v="2357" actId="22"/>
          <ac:spMkLst>
            <pc:docMk/>
            <pc:sldMk cId="1556729075" sldId="268"/>
            <ac:spMk id="4" creationId="{EFDA13C8-3D19-26A9-3AE3-F321FC8993E1}"/>
          </ac:spMkLst>
        </pc:spChg>
        <pc:spChg chg="add mod">
          <ac:chgData name="Reiji KOBAYASHI" userId="34112ac1-4c34-4e4b-972a-35b76f02b083" providerId="ADAL" clId="{AE1A0ADD-B3E3-4D12-B7FA-7D4F65C55C4E}" dt="2024-08-08T19:33:11.357" v="2362" actId="20577"/>
          <ac:spMkLst>
            <pc:docMk/>
            <pc:sldMk cId="1556729075" sldId="268"/>
            <ac:spMk id="7" creationId="{72599330-7F0F-49BA-BC7D-08EBFF97F6FB}"/>
          </ac:spMkLst>
        </pc:spChg>
        <pc:picChg chg="add mod ord">
          <ac:chgData name="Reiji KOBAYASHI" userId="34112ac1-4c34-4e4b-972a-35b76f02b083" providerId="ADAL" clId="{AE1A0ADD-B3E3-4D12-B7FA-7D4F65C55C4E}" dt="2024-08-08T19:32:40.315" v="2357" actId="22"/>
          <ac:picMkLst>
            <pc:docMk/>
            <pc:sldMk cId="1556729075" sldId="268"/>
            <ac:picMk id="6" creationId="{958CF711-6C38-2AE5-66A0-0E8117101294}"/>
          </ac:picMkLst>
        </pc:picChg>
      </pc:sldChg>
      <pc:sldChg chg="modSp new mod">
        <pc:chgData name="Reiji KOBAYASHI" userId="34112ac1-4c34-4e4b-972a-35b76f02b083" providerId="ADAL" clId="{AE1A0ADD-B3E3-4D12-B7FA-7D4F65C55C4E}" dt="2024-08-08T19:15:39.137" v="2213"/>
        <pc:sldMkLst>
          <pc:docMk/>
          <pc:sldMk cId="3600317925" sldId="269"/>
        </pc:sldMkLst>
        <pc:spChg chg="mod">
          <ac:chgData name="Reiji KOBAYASHI" userId="34112ac1-4c34-4e4b-972a-35b76f02b083" providerId="ADAL" clId="{AE1A0ADD-B3E3-4D12-B7FA-7D4F65C55C4E}" dt="2024-08-08T16:09:07.598" v="1956"/>
          <ac:spMkLst>
            <pc:docMk/>
            <pc:sldMk cId="3600317925" sldId="269"/>
            <ac:spMk id="2" creationId="{E0E0AFB0-5665-E0E6-1140-AF34DF5981C7}"/>
          </ac:spMkLst>
        </pc:spChg>
        <pc:spChg chg="mod">
          <ac:chgData name="Reiji KOBAYASHI" userId="34112ac1-4c34-4e4b-972a-35b76f02b083" providerId="ADAL" clId="{AE1A0ADD-B3E3-4D12-B7FA-7D4F65C55C4E}" dt="2024-08-08T16:54:15.769" v="2096" actId="12"/>
          <ac:spMkLst>
            <pc:docMk/>
            <pc:sldMk cId="3600317925" sldId="269"/>
            <ac:spMk id="3" creationId="{41687486-9DC0-1279-5479-BC2371256874}"/>
          </ac:spMkLst>
        </pc:spChg>
        <pc:spChg chg="mod">
          <ac:chgData name="Reiji KOBAYASHI" userId="34112ac1-4c34-4e4b-972a-35b76f02b083" providerId="ADAL" clId="{AE1A0ADD-B3E3-4D12-B7FA-7D4F65C55C4E}" dt="2024-08-08T19:15:39.137" v="2213"/>
          <ac:spMkLst>
            <pc:docMk/>
            <pc:sldMk cId="3600317925" sldId="269"/>
            <ac:spMk id="4" creationId="{8A54438B-3A01-6005-112E-438E19454F5E}"/>
          </ac:spMkLst>
        </pc:spChg>
      </pc:sldChg>
      <pc:sldChg chg="modSp new mod">
        <pc:chgData name="Reiji KOBAYASHI" userId="34112ac1-4c34-4e4b-972a-35b76f02b083" providerId="ADAL" clId="{AE1A0ADD-B3E3-4D12-B7FA-7D4F65C55C4E}" dt="2024-08-08T20:52:44.979" v="4333" actId="27636"/>
        <pc:sldMkLst>
          <pc:docMk/>
          <pc:sldMk cId="602546898" sldId="270"/>
        </pc:sldMkLst>
        <pc:spChg chg="mod">
          <ac:chgData name="Reiji KOBAYASHI" userId="34112ac1-4c34-4e4b-972a-35b76f02b083" providerId="ADAL" clId="{AE1A0ADD-B3E3-4D12-B7FA-7D4F65C55C4E}" dt="2024-08-08T16:13:24.095" v="2068" actId="20577"/>
          <ac:spMkLst>
            <pc:docMk/>
            <pc:sldMk cId="602546898" sldId="270"/>
            <ac:spMk id="2" creationId="{18631525-3E6B-5724-1F68-D8DFB04ABC20}"/>
          </ac:spMkLst>
        </pc:spChg>
        <pc:spChg chg="mod">
          <ac:chgData name="Reiji KOBAYASHI" userId="34112ac1-4c34-4e4b-972a-35b76f02b083" providerId="ADAL" clId="{AE1A0ADD-B3E3-4D12-B7FA-7D4F65C55C4E}" dt="2024-08-08T20:52:44.977" v="4332" actId="27636"/>
          <ac:spMkLst>
            <pc:docMk/>
            <pc:sldMk cId="602546898" sldId="270"/>
            <ac:spMk id="3" creationId="{B4285023-08EC-D2E2-B05E-70CD41E409B9}"/>
          </ac:spMkLst>
        </pc:spChg>
        <pc:spChg chg="mod">
          <ac:chgData name="Reiji KOBAYASHI" userId="34112ac1-4c34-4e4b-972a-35b76f02b083" providerId="ADAL" clId="{AE1A0ADD-B3E3-4D12-B7FA-7D4F65C55C4E}" dt="2024-08-08T20:52:44.979" v="4333" actId="27636"/>
          <ac:spMkLst>
            <pc:docMk/>
            <pc:sldMk cId="602546898" sldId="270"/>
            <ac:spMk id="4" creationId="{8BB7BEFF-E37B-5EFE-2E7C-A17127337609}"/>
          </ac:spMkLst>
        </pc:spChg>
      </pc:sldChg>
      <pc:sldChg chg="addSp delSp modSp new del mod">
        <pc:chgData name="Reiji KOBAYASHI" userId="34112ac1-4c34-4e4b-972a-35b76f02b083" providerId="ADAL" clId="{AE1A0ADD-B3E3-4D12-B7FA-7D4F65C55C4E}" dt="2024-08-08T19:53:49.064" v="3343" actId="47"/>
        <pc:sldMkLst>
          <pc:docMk/>
          <pc:sldMk cId="252964903" sldId="271"/>
        </pc:sldMkLst>
        <pc:spChg chg="mod">
          <ac:chgData name="Reiji KOBAYASHI" userId="34112ac1-4c34-4e4b-972a-35b76f02b083" providerId="ADAL" clId="{AE1A0ADD-B3E3-4D12-B7FA-7D4F65C55C4E}" dt="2024-08-08T19:44:29.838" v="2993"/>
          <ac:spMkLst>
            <pc:docMk/>
            <pc:sldMk cId="252964903" sldId="271"/>
            <ac:spMk id="2" creationId="{7CDAD9A5-7468-7F46-BE0B-8D04A147DABC}"/>
          </ac:spMkLst>
        </pc:spChg>
        <pc:spChg chg="mod">
          <ac:chgData name="Reiji KOBAYASHI" userId="34112ac1-4c34-4e4b-972a-35b76f02b083" providerId="ADAL" clId="{AE1A0ADD-B3E3-4D12-B7FA-7D4F65C55C4E}" dt="2024-08-08T19:48:24.373" v="3176" actId="20577"/>
          <ac:spMkLst>
            <pc:docMk/>
            <pc:sldMk cId="252964903" sldId="271"/>
            <ac:spMk id="3" creationId="{B4ACB838-7272-EDB6-4491-3E9605737F0B}"/>
          </ac:spMkLst>
        </pc:spChg>
        <pc:spChg chg="del">
          <ac:chgData name="Reiji KOBAYASHI" userId="34112ac1-4c34-4e4b-972a-35b76f02b083" providerId="ADAL" clId="{AE1A0ADD-B3E3-4D12-B7FA-7D4F65C55C4E}" dt="2024-08-08T19:45:00.758" v="2994" actId="22"/>
          <ac:spMkLst>
            <pc:docMk/>
            <pc:sldMk cId="252964903" sldId="271"/>
            <ac:spMk id="4" creationId="{328F0A49-BBA8-DD59-4FE7-487AEB6802FF}"/>
          </ac:spMkLst>
        </pc:spChg>
        <pc:spChg chg="add mod">
          <ac:chgData name="Reiji KOBAYASHI" userId="34112ac1-4c34-4e4b-972a-35b76f02b083" providerId="ADAL" clId="{AE1A0ADD-B3E3-4D12-B7FA-7D4F65C55C4E}" dt="2024-08-08T19:45:20.042" v="2995"/>
          <ac:spMkLst>
            <pc:docMk/>
            <pc:sldMk cId="252964903" sldId="271"/>
            <ac:spMk id="7" creationId="{E5B66949-A1C1-7C2E-86F4-E51B2FEA00D8}"/>
          </ac:spMkLst>
        </pc:spChg>
        <pc:picChg chg="add mod ord">
          <ac:chgData name="Reiji KOBAYASHI" userId="34112ac1-4c34-4e4b-972a-35b76f02b083" providerId="ADAL" clId="{AE1A0ADD-B3E3-4D12-B7FA-7D4F65C55C4E}" dt="2024-08-08T19:45:00.758" v="2994" actId="22"/>
          <ac:picMkLst>
            <pc:docMk/>
            <pc:sldMk cId="252964903" sldId="271"/>
            <ac:picMk id="6" creationId="{5732BBED-20F7-B30D-9EB4-AF3DC210B32D}"/>
          </ac:picMkLst>
        </pc:picChg>
      </pc:sldChg>
      <pc:sldChg chg="modSp add del mod">
        <pc:chgData name="Reiji KOBAYASHI" userId="34112ac1-4c34-4e4b-972a-35b76f02b083" providerId="ADAL" clId="{AE1A0ADD-B3E3-4D12-B7FA-7D4F65C55C4E}" dt="2024-08-08T19:52:08.018" v="3329" actId="47"/>
        <pc:sldMkLst>
          <pc:docMk/>
          <pc:sldMk cId="1000243840" sldId="272"/>
        </pc:sldMkLst>
        <pc:spChg chg="mod">
          <ac:chgData name="Reiji KOBAYASHI" userId="34112ac1-4c34-4e4b-972a-35b76f02b083" providerId="ADAL" clId="{AE1A0ADD-B3E3-4D12-B7FA-7D4F65C55C4E}" dt="2024-08-08T19:50:54.928" v="3328" actId="6549"/>
          <ac:spMkLst>
            <pc:docMk/>
            <pc:sldMk cId="1000243840" sldId="272"/>
            <ac:spMk id="3" creationId="{B4ACB838-7272-EDB6-4491-3E9605737F0B}"/>
          </ac:spMkLst>
        </pc:spChg>
      </pc:sldChg>
      <pc:sldChg chg="addSp delSp modSp new mod modClrScheme chgLayout">
        <pc:chgData name="Reiji KOBAYASHI" userId="34112ac1-4c34-4e4b-972a-35b76f02b083" providerId="ADAL" clId="{AE1A0ADD-B3E3-4D12-B7FA-7D4F65C55C4E}" dt="2024-08-08T19:53:05.152" v="3339" actId="1076"/>
        <pc:sldMkLst>
          <pc:docMk/>
          <pc:sldMk cId="2589100072" sldId="272"/>
        </pc:sldMkLst>
        <pc:spChg chg="del mod ord">
          <ac:chgData name="Reiji KOBAYASHI" userId="34112ac1-4c34-4e4b-972a-35b76f02b083" providerId="ADAL" clId="{AE1A0ADD-B3E3-4D12-B7FA-7D4F65C55C4E}" dt="2024-08-08T19:52:15.153" v="3331" actId="700"/>
          <ac:spMkLst>
            <pc:docMk/>
            <pc:sldMk cId="2589100072" sldId="272"/>
            <ac:spMk id="2" creationId="{3A5B8241-A7A3-7A4E-EAB0-35AC8865103C}"/>
          </ac:spMkLst>
        </pc:spChg>
        <pc:spChg chg="del mod ord">
          <ac:chgData name="Reiji KOBAYASHI" userId="34112ac1-4c34-4e4b-972a-35b76f02b083" providerId="ADAL" clId="{AE1A0ADD-B3E3-4D12-B7FA-7D4F65C55C4E}" dt="2024-08-08T19:52:15.153" v="3331" actId="700"/>
          <ac:spMkLst>
            <pc:docMk/>
            <pc:sldMk cId="2589100072" sldId="272"/>
            <ac:spMk id="3" creationId="{71072914-6669-48BD-9CE2-5DEC6112031C}"/>
          </ac:spMkLst>
        </pc:spChg>
        <pc:spChg chg="del">
          <ac:chgData name="Reiji KOBAYASHI" userId="34112ac1-4c34-4e4b-972a-35b76f02b083" providerId="ADAL" clId="{AE1A0ADD-B3E3-4D12-B7FA-7D4F65C55C4E}" dt="2024-08-08T19:52:15.153" v="3331" actId="700"/>
          <ac:spMkLst>
            <pc:docMk/>
            <pc:sldMk cId="2589100072" sldId="272"/>
            <ac:spMk id="4" creationId="{0DD953BF-215B-E2D3-D640-4886884E41B2}"/>
          </ac:spMkLst>
        </pc:spChg>
        <pc:spChg chg="add mod ord">
          <ac:chgData name="Reiji KOBAYASHI" userId="34112ac1-4c34-4e4b-972a-35b76f02b083" providerId="ADAL" clId="{AE1A0ADD-B3E3-4D12-B7FA-7D4F65C55C4E}" dt="2024-08-08T19:52:38.886" v="3334"/>
          <ac:spMkLst>
            <pc:docMk/>
            <pc:sldMk cId="2589100072" sldId="272"/>
            <ac:spMk id="5" creationId="{E36A8ED8-29B0-3BBB-08DA-48215857E18B}"/>
          </ac:spMkLst>
        </pc:spChg>
        <pc:spChg chg="add del mod ord">
          <ac:chgData name="Reiji KOBAYASHI" userId="34112ac1-4c34-4e4b-972a-35b76f02b083" providerId="ADAL" clId="{AE1A0ADD-B3E3-4D12-B7FA-7D4F65C55C4E}" dt="2024-08-08T19:52:17.761" v="3332" actId="22"/>
          <ac:spMkLst>
            <pc:docMk/>
            <pc:sldMk cId="2589100072" sldId="272"/>
            <ac:spMk id="6" creationId="{E8D133D7-9D5B-D562-530F-3B1B475C6701}"/>
          </ac:spMkLst>
        </pc:spChg>
        <pc:spChg chg="add mod">
          <ac:chgData name="Reiji KOBAYASHI" userId="34112ac1-4c34-4e4b-972a-35b76f02b083" providerId="ADAL" clId="{AE1A0ADD-B3E3-4D12-B7FA-7D4F65C55C4E}" dt="2024-08-08T19:52:28.952" v="3333"/>
          <ac:spMkLst>
            <pc:docMk/>
            <pc:sldMk cId="2589100072" sldId="272"/>
            <ac:spMk id="9" creationId="{1B4F4AEA-0D31-DFAA-DA30-692527293BF5}"/>
          </ac:spMkLst>
        </pc:spChg>
        <pc:spChg chg="add mod">
          <ac:chgData name="Reiji KOBAYASHI" userId="34112ac1-4c34-4e4b-972a-35b76f02b083" providerId="ADAL" clId="{AE1A0ADD-B3E3-4D12-B7FA-7D4F65C55C4E}" dt="2024-08-08T19:53:05.152" v="3339" actId="1076"/>
          <ac:spMkLst>
            <pc:docMk/>
            <pc:sldMk cId="2589100072" sldId="272"/>
            <ac:spMk id="11" creationId="{5A9D19B0-00E8-D251-8DF0-9F15C5387DEF}"/>
          </ac:spMkLst>
        </pc:spChg>
        <pc:picChg chg="add mod ord">
          <ac:chgData name="Reiji KOBAYASHI" userId="34112ac1-4c34-4e4b-972a-35b76f02b083" providerId="ADAL" clId="{AE1A0ADD-B3E3-4D12-B7FA-7D4F65C55C4E}" dt="2024-08-08T19:52:17.761" v="3332" actId="22"/>
          <ac:picMkLst>
            <pc:docMk/>
            <pc:sldMk cId="2589100072" sldId="272"/>
            <ac:picMk id="8" creationId="{24B52DCF-079B-A476-F46F-B4A7067C0AEB}"/>
          </ac:picMkLst>
        </pc:picChg>
      </pc:sldChg>
      <pc:sldChg chg="new del">
        <pc:chgData name="Reiji KOBAYASHI" userId="34112ac1-4c34-4e4b-972a-35b76f02b083" providerId="ADAL" clId="{AE1A0ADD-B3E3-4D12-B7FA-7D4F65C55C4E}" dt="2024-08-08T19:48:34.911" v="3178" actId="680"/>
        <pc:sldMkLst>
          <pc:docMk/>
          <pc:sldMk cId="3462658239" sldId="272"/>
        </pc:sldMkLst>
      </pc:sldChg>
      <pc:sldChg chg="addSp delSp modSp new mod modClrScheme chgLayout">
        <pc:chgData name="Reiji KOBAYASHI" userId="34112ac1-4c34-4e4b-972a-35b76f02b083" providerId="ADAL" clId="{AE1A0ADD-B3E3-4D12-B7FA-7D4F65C55C4E}" dt="2024-08-08T20:16:00.929" v="3705" actId="113"/>
        <pc:sldMkLst>
          <pc:docMk/>
          <pc:sldMk cId="2172786809" sldId="273"/>
        </pc:sldMkLst>
        <pc:spChg chg="del mod ord">
          <ac:chgData name="Reiji KOBAYASHI" userId="34112ac1-4c34-4e4b-972a-35b76f02b083" providerId="ADAL" clId="{AE1A0ADD-B3E3-4D12-B7FA-7D4F65C55C4E}" dt="2024-08-08T19:55:51.953" v="3344" actId="700"/>
          <ac:spMkLst>
            <pc:docMk/>
            <pc:sldMk cId="2172786809" sldId="273"/>
            <ac:spMk id="2" creationId="{23EBBDD9-44E7-2855-C94D-DE723689EB54}"/>
          </ac:spMkLst>
        </pc:spChg>
        <pc:spChg chg="del mod ord">
          <ac:chgData name="Reiji KOBAYASHI" userId="34112ac1-4c34-4e4b-972a-35b76f02b083" providerId="ADAL" clId="{AE1A0ADD-B3E3-4D12-B7FA-7D4F65C55C4E}" dt="2024-08-08T19:55:51.953" v="3344" actId="700"/>
          <ac:spMkLst>
            <pc:docMk/>
            <pc:sldMk cId="2172786809" sldId="273"/>
            <ac:spMk id="3" creationId="{4BFBF8DF-A90A-75C6-B208-13188C51B9AE}"/>
          </ac:spMkLst>
        </pc:spChg>
        <pc:spChg chg="add mod ord">
          <ac:chgData name="Reiji KOBAYASHI" userId="34112ac1-4c34-4e4b-972a-35b76f02b083" providerId="ADAL" clId="{AE1A0ADD-B3E3-4D12-B7FA-7D4F65C55C4E}" dt="2024-08-08T20:00:13.514" v="3365"/>
          <ac:spMkLst>
            <pc:docMk/>
            <pc:sldMk cId="2172786809" sldId="273"/>
            <ac:spMk id="4" creationId="{1C1002DF-BD1F-AA36-9CD4-0DE5ABD93155}"/>
          </ac:spMkLst>
        </pc:spChg>
        <pc:spChg chg="add del mod ord">
          <ac:chgData name="Reiji KOBAYASHI" userId="34112ac1-4c34-4e4b-972a-35b76f02b083" providerId="ADAL" clId="{AE1A0ADD-B3E3-4D12-B7FA-7D4F65C55C4E}" dt="2024-08-08T20:16:00.929" v="3705" actId="113"/>
          <ac:spMkLst>
            <pc:docMk/>
            <pc:sldMk cId="2172786809" sldId="273"/>
            <ac:spMk id="5" creationId="{BBD3E9C2-A133-150E-DA18-1AD714831788}"/>
          </ac:spMkLst>
        </pc:spChg>
        <pc:spChg chg="add del mod ord">
          <ac:chgData name="Reiji KOBAYASHI" userId="34112ac1-4c34-4e4b-972a-35b76f02b083" providerId="ADAL" clId="{AE1A0ADD-B3E3-4D12-B7FA-7D4F65C55C4E}" dt="2024-08-08T19:59:57.432" v="3361" actId="22"/>
          <ac:spMkLst>
            <pc:docMk/>
            <pc:sldMk cId="2172786809" sldId="273"/>
            <ac:spMk id="6" creationId="{3C014416-1B29-305A-4793-A5AD8D1E8488}"/>
          </ac:spMkLst>
        </pc:spChg>
        <pc:spChg chg="add mod">
          <ac:chgData name="Reiji KOBAYASHI" userId="34112ac1-4c34-4e4b-972a-35b76f02b083" providerId="ADAL" clId="{AE1A0ADD-B3E3-4D12-B7FA-7D4F65C55C4E}" dt="2024-08-08T20:10:03.703" v="3616" actId="1036"/>
          <ac:spMkLst>
            <pc:docMk/>
            <pc:sldMk cId="2172786809" sldId="273"/>
            <ac:spMk id="19" creationId="{4929ECEC-5902-30CE-9214-4D83CA670533}"/>
          </ac:spMkLst>
        </pc:spChg>
        <pc:spChg chg="add mod">
          <ac:chgData name="Reiji KOBAYASHI" userId="34112ac1-4c34-4e4b-972a-35b76f02b083" providerId="ADAL" clId="{AE1A0ADD-B3E3-4D12-B7FA-7D4F65C55C4E}" dt="2024-08-08T20:10:17.338" v="3619" actId="1076"/>
          <ac:spMkLst>
            <pc:docMk/>
            <pc:sldMk cId="2172786809" sldId="273"/>
            <ac:spMk id="21" creationId="{5B6ABBCA-CAA6-E1F4-B611-8B5451CA90EF}"/>
          </ac:spMkLst>
        </pc:spChg>
        <pc:spChg chg="add mod">
          <ac:chgData name="Reiji KOBAYASHI" userId="34112ac1-4c34-4e4b-972a-35b76f02b083" providerId="ADAL" clId="{AE1A0ADD-B3E3-4D12-B7FA-7D4F65C55C4E}" dt="2024-08-08T20:14:16.212" v="3696"/>
          <ac:spMkLst>
            <pc:docMk/>
            <pc:sldMk cId="2172786809" sldId="273"/>
            <ac:spMk id="22" creationId="{734C6435-9E90-97E4-920D-9615AE5DB9E7}"/>
          </ac:spMkLst>
        </pc:spChg>
        <pc:picChg chg="add del mod ord">
          <ac:chgData name="Reiji KOBAYASHI" userId="34112ac1-4c34-4e4b-972a-35b76f02b083" providerId="ADAL" clId="{AE1A0ADD-B3E3-4D12-B7FA-7D4F65C55C4E}" dt="2024-08-08T19:56:01.882" v="3346" actId="22"/>
          <ac:picMkLst>
            <pc:docMk/>
            <pc:sldMk cId="2172786809" sldId="273"/>
            <ac:picMk id="8" creationId="{827704C8-9B69-B22C-9475-6033CDC7FBFF}"/>
          </ac:picMkLst>
        </pc:picChg>
        <pc:picChg chg="add del mod ord">
          <ac:chgData name="Reiji KOBAYASHI" userId="34112ac1-4c34-4e4b-972a-35b76f02b083" providerId="ADAL" clId="{AE1A0ADD-B3E3-4D12-B7FA-7D4F65C55C4E}" dt="2024-08-08T19:57:04.907" v="3350" actId="22"/>
          <ac:picMkLst>
            <pc:docMk/>
            <pc:sldMk cId="2172786809" sldId="273"/>
            <ac:picMk id="10" creationId="{BD19C431-1FC2-771A-D598-2BAE054F34F4}"/>
          </ac:picMkLst>
        </pc:picChg>
        <pc:picChg chg="add del mod ord">
          <ac:chgData name="Reiji KOBAYASHI" userId="34112ac1-4c34-4e4b-972a-35b76f02b083" providerId="ADAL" clId="{AE1A0ADD-B3E3-4D12-B7FA-7D4F65C55C4E}" dt="2024-08-08T19:57:53.154" v="3352" actId="22"/>
          <ac:picMkLst>
            <pc:docMk/>
            <pc:sldMk cId="2172786809" sldId="273"/>
            <ac:picMk id="12" creationId="{567E42E1-AA98-E5C5-B581-7E12E39C206B}"/>
          </ac:picMkLst>
        </pc:picChg>
        <pc:picChg chg="add del mod ord">
          <ac:chgData name="Reiji KOBAYASHI" userId="34112ac1-4c34-4e4b-972a-35b76f02b083" providerId="ADAL" clId="{AE1A0ADD-B3E3-4D12-B7FA-7D4F65C55C4E}" dt="2024-08-08T19:59:29.292" v="3360" actId="22"/>
          <ac:picMkLst>
            <pc:docMk/>
            <pc:sldMk cId="2172786809" sldId="273"/>
            <ac:picMk id="14" creationId="{E12E5B10-BAA7-F450-C6C9-0357FE1C3046}"/>
          </ac:picMkLst>
        </pc:picChg>
        <pc:picChg chg="add del mod ord">
          <ac:chgData name="Reiji KOBAYASHI" userId="34112ac1-4c34-4e4b-972a-35b76f02b083" providerId="ADAL" clId="{AE1A0ADD-B3E3-4D12-B7FA-7D4F65C55C4E}" dt="2024-08-08T19:59:28.681" v="3359" actId="22"/>
          <ac:picMkLst>
            <pc:docMk/>
            <pc:sldMk cId="2172786809" sldId="273"/>
            <ac:picMk id="16" creationId="{A2BD41FC-9B98-4FAD-A090-88AD993E1F7F}"/>
          </ac:picMkLst>
        </pc:picChg>
        <pc:picChg chg="add mod ord">
          <ac:chgData name="Reiji KOBAYASHI" userId="34112ac1-4c34-4e4b-972a-35b76f02b083" providerId="ADAL" clId="{AE1A0ADD-B3E3-4D12-B7FA-7D4F65C55C4E}" dt="2024-08-08T20:10:03.703" v="3616" actId="1036"/>
          <ac:picMkLst>
            <pc:docMk/>
            <pc:sldMk cId="2172786809" sldId="273"/>
            <ac:picMk id="18" creationId="{86FAC044-6589-76DB-8F05-1E4A445A565B}"/>
          </ac:picMkLst>
        </pc:picChg>
        <pc:cxnChg chg="add mod">
          <ac:chgData name="Reiji KOBAYASHI" userId="34112ac1-4c34-4e4b-972a-35b76f02b083" providerId="ADAL" clId="{AE1A0ADD-B3E3-4D12-B7FA-7D4F65C55C4E}" dt="2024-08-08T20:15:27.443" v="3701" actId="692"/>
          <ac:cxnSpMkLst>
            <pc:docMk/>
            <pc:sldMk cId="2172786809" sldId="273"/>
            <ac:cxnSpMk id="24" creationId="{416A7B3E-CF4A-51F4-C69F-3BF57F3B732E}"/>
          </ac:cxnSpMkLst>
        </pc:cxnChg>
      </pc:sldChg>
      <pc:sldMasterChg chg="modSp modSldLayout">
        <pc:chgData name="Reiji KOBAYASHI" userId="34112ac1-4c34-4e4b-972a-35b76f02b083" providerId="ADAL" clId="{AE1A0ADD-B3E3-4D12-B7FA-7D4F65C55C4E}" dt="2024-08-08T11:13:13.614" v="17" actId="255"/>
        <pc:sldMasterMkLst>
          <pc:docMk/>
          <pc:sldMasterMk cId="1389817179" sldId="2147483648"/>
        </pc:sldMasterMkLst>
        <pc:spChg chg="mod">
          <ac:chgData name="Reiji KOBAYASHI" userId="34112ac1-4c34-4e4b-972a-35b76f02b083" providerId="ADAL" clId="{AE1A0ADD-B3E3-4D12-B7FA-7D4F65C55C4E}" dt="2024-08-08T11:13:06.814" v="16" actId="404"/>
          <ac:spMkLst>
            <pc:docMk/>
            <pc:sldMasterMk cId="1389817179" sldId="2147483648"/>
            <ac:spMk id="2" creationId="{2DBEB8DC-6D37-5724-A7AE-D9D51AA04D8C}"/>
          </ac:spMkLst>
        </pc:spChg>
        <pc:spChg chg="mod">
          <ac:chgData name="Reiji KOBAYASHI" userId="34112ac1-4c34-4e4b-972a-35b76f02b083" providerId="ADAL" clId="{AE1A0ADD-B3E3-4D12-B7FA-7D4F65C55C4E}" dt="2024-08-08T11:13:13.614" v="17" actId="255"/>
          <ac:spMkLst>
            <pc:docMk/>
            <pc:sldMasterMk cId="1389817179" sldId="2147483648"/>
            <ac:spMk id="3" creationId="{12F1D387-1F3D-74F5-237B-544719428D5B}"/>
          </ac:spMkLst>
        </pc:spChg>
        <pc:sldLayoutChg chg="modSp">
          <pc:chgData name="Reiji KOBAYASHI" userId="34112ac1-4c34-4e4b-972a-35b76f02b083" providerId="ADAL" clId="{AE1A0ADD-B3E3-4D12-B7FA-7D4F65C55C4E}" dt="2024-08-08T11:10:06.826" v="6" actId="255"/>
          <pc:sldLayoutMkLst>
            <pc:docMk/>
            <pc:sldMasterMk cId="1389817179" sldId="2147483648"/>
            <pc:sldLayoutMk cId="871577896" sldId="2147483650"/>
          </pc:sldLayoutMkLst>
          <pc:spChg chg="mod">
            <ac:chgData name="Reiji KOBAYASHI" userId="34112ac1-4c34-4e4b-972a-35b76f02b083" providerId="ADAL" clId="{AE1A0ADD-B3E3-4D12-B7FA-7D4F65C55C4E}" dt="2024-08-08T11:09:31.564" v="5"/>
            <ac:spMkLst>
              <pc:docMk/>
              <pc:sldMasterMk cId="1389817179" sldId="2147483648"/>
              <pc:sldLayoutMk cId="871577896" sldId="2147483650"/>
              <ac:spMk id="2" creationId="{9DEB2DB4-43F4-4605-10F1-B5E9FD1877FE}"/>
            </ac:spMkLst>
          </pc:spChg>
          <pc:spChg chg="mod">
            <ac:chgData name="Reiji KOBAYASHI" userId="34112ac1-4c34-4e4b-972a-35b76f02b083" providerId="ADAL" clId="{AE1A0ADD-B3E3-4D12-B7FA-7D4F65C55C4E}" dt="2024-08-08T11:10:06.826" v="6" actId="255"/>
            <ac:spMkLst>
              <pc:docMk/>
              <pc:sldMasterMk cId="1389817179" sldId="2147483648"/>
              <pc:sldLayoutMk cId="871577896" sldId="2147483650"/>
              <ac:spMk id="3" creationId="{8192630A-7969-19A1-4836-C6E5B6A074AB}"/>
            </ac:spMkLst>
          </pc:spChg>
        </pc:sldLayoutChg>
        <pc:sldLayoutChg chg="modSp">
          <pc:chgData name="Reiji KOBAYASHI" userId="34112ac1-4c34-4e4b-972a-35b76f02b083" providerId="ADAL" clId="{AE1A0ADD-B3E3-4D12-B7FA-7D4F65C55C4E}" dt="2024-08-08T11:12:14.498" v="8" actId="255"/>
          <pc:sldLayoutMkLst>
            <pc:docMk/>
            <pc:sldMasterMk cId="1389817179" sldId="2147483648"/>
            <pc:sldLayoutMk cId="1857662857" sldId="2147483652"/>
          </pc:sldLayoutMkLst>
          <pc:spChg chg="mod">
            <ac:chgData name="Reiji KOBAYASHI" userId="34112ac1-4c34-4e4b-972a-35b76f02b083" providerId="ADAL" clId="{AE1A0ADD-B3E3-4D12-B7FA-7D4F65C55C4E}" dt="2024-08-08T11:12:08.735" v="7" actId="255"/>
            <ac:spMkLst>
              <pc:docMk/>
              <pc:sldMasterMk cId="1389817179" sldId="2147483648"/>
              <pc:sldLayoutMk cId="1857662857" sldId="2147483652"/>
              <ac:spMk id="3" creationId="{4840ED60-9B62-7711-76E9-78DF919F5859}"/>
            </ac:spMkLst>
          </pc:spChg>
          <pc:spChg chg="mod">
            <ac:chgData name="Reiji KOBAYASHI" userId="34112ac1-4c34-4e4b-972a-35b76f02b083" providerId="ADAL" clId="{AE1A0ADD-B3E3-4D12-B7FA-7D4F65C55C4E}" dt="2024-08-08T11:12:14.498" v="8" actId="255"/>
            <ac:spMkLst>
              <pc:docMk/>
              <pc:sldMasterMk cId="1389817179" sldId="2147483648"/>
              <pc:sldLayoutMk cId="1857662857" sldId="2147483652"/>
              <ac:spMk id="4" creationId="{E1ED9623-EA41-3A73-A402-F8A7CC558C91}"/>
            </ac:spMkLst>
          </pc:spChg>
        </pc:sldLayoutChg>
      </pc:sldMasterChg>
    </pc:docChg>
  </pc:docChgLst>
  <pc:docChgLst>
    <pc:chgData name="Reiji KOBAYASHI" userId="34112ac1-4c34-4e4b-972a-35b76f02b083" providerId="ADAL" clId="{1838EEFD-2A44-4490-A7B7-79E22A8378D3}"/>
    <pc:docChg chg="modSld">
      <pc:chgData name="Reiji KOBAYASHI" userId="34112ac1-4c34-4e4b-972a-35b76f02b083" providerId="ADAL" clId="{1838EEFD-2A44-4490-A7B7-79E22A8378D3}" dt="2024-08-08T21:33:29.159" v="37" actId="1035"/>
      <pc:docMkLst>
        <pc:docMk/>
      </pc:docMkLst>
      <pc:sldChg chg="modSp mod">
        <pc:chgData name="Reiji KOBAYASHI" userId="34112ac1-4c34-4e4b-972a-35b76f02b083" providerId="ADAL" clId="{1838EEFD-2A44-4490-A7B7-79E22A8378D3}" dt="2024-08-08T21:31:05.302" v="26" actId="14100"/>
        <pc:sldMkLst>
          <pc:docMk/>
          <pc:sldMk cId="3411711840" sldId="259"/>
        </pc:sldMkLst>
        <pc:spChg chg="mod">
          <ac:chgData name="Reiji KOBAYASHI" userId="34112ac1-4c34-4e4b-972a-35b76f02b083" providerId="ADAL" clId="{1838EEFD-2A44-4490-A7B7-79E22A8378D3}" dt="2024-08-08T21:30:58.594" v="25" actId="1035"/>
          <ac:spMkLst>
            <pc:docMk/>
            <pc:sldMk cId="3411711840" sldId="259"/>
            <ac:spMk id="11" creationId="{617DFB83-1EC2-5E2D-EDBD-9F46D93F99C3}"/>
          </ac:spMkLst>
        </pc:spChg>
        <pc:picChg chg="mod">
          <ac:chgData name="Reiji KOBAYASHI" userId="34112ac1-4c34-4e4b-972a-35b76f02b083" providerId="ADAL" clId="{1838EEFD-2A44-4490-A7B7-79E22A8378D3}" dt="2024-08-08T21:30:58.594" v="25" actId="1035"/>
          <ac:picMkLst>
            <pc:docMk/>
            <pc:sldMk cId="3411711840" sldId="259"/>
            <ac:picMk id="9" creationId="{6BC0B49D-99E0-C588-7A15-2FE6D6C287F9}"/>
          </ac:picMkLst>
        </pc:picChg>
        <pc:cxnChg chg="mod">
          <ac:chgData name="Reiji KOBAYASHI" userId="34112ac1-4c34-4e4b-972a-35b76f02b083" providerId="ADAL" clId="{1838EEFD-2A44-4490-A7B7-79E22A8378D3}" dt="2024-08-08T21:31:05.302" v="26" actId="14100"/>
          <ac:cxnSpMkLst>
            <pc:docMk/>
            <pc:sldMk cId="3411711840" sldId="259"/>
            <ac:cxnSpMk id="12" creationId="{B03537DD-218F-5AC1-EFBA-32105B8EB130}"/>
          </ac:cxnSpMkLst>
        </pc:cxnChg>
      </pc:sldChg>
      <pc:sldChg chg="modSp mod">
        <pc:chgData name="Reiji KOBAYASHI" userId="34112ac1-4c34-4e4b-972a-35b76f02b083" providerId="ADAL" clId="{1838EEFD-2A44-4490-A7B7-79E22A8378D3}" dt="2024-08-08T21:31:53.541" v="30" actId="14100"/>
        <pc:sldMkLst>
          <pc:docMk/>
          <pc:sldMk cId="2508523928" sldId="260"/>
        </pc:sldMkLst>
        <pc:spChg chg="mod">
          <ac:chgData name="Reiji KOBAYASHI" userId="34112ac1-4c34-4e4b-972a-35b76f02b083" providerId="ADAL" clId="{1838EEFD-2A44-4490-A7B7-79E22A8378D3}" dt="2024-08-08T21:31:49.403" v="29" actId="1076"/>
          <ac:spMkLst>
            <pc:docMk/>
            <pc:sldMk cId="2508523928" sldId="260"/>
            <ac:spMk id="16" creationId="{BFAA6C35-F747-7082-E969-4C8A70A3F665}"/>
          </ac:spMkLst>
        </pc:spChg>
        <pc:cxnChg chg="mod">
          <ac:chgData name="Reiji KOBAYASHI" userId="34112ac1-4c34-4e4b-972a-35b76f02b083" providerId="ADAL" clId="{1838EEFD-2A44-4490-A7B7-79E22A8378D3}" dt="2024-08-08T21:31:53.541" v="30" actId="14100"/>
          <ac:cxnSpMkLst>
            <pc:docMk/>
            <pc:sldMk cId="2508523928" sldId="260"/>
            <ac:cxnSpMk id="14" creationId="{570CFEAA-A0B8-1C31-2D9D-E70577895723}"/>
          </ac:cxnSpMkLst>
        </pc:cxnChg>
      </pc:sldChg>
      <pc:sldChg chg="addSp modSp mod">
        <pc:chgData name="Reiji KOBAYASHI" userId="34112ac1-4c34-4e4b-972a-35b76f02b083" providerId="ADAL" clId="{1838EEFD-2A44-4490-A7B7-79E22A8378D3}" dt="2024-08-08T21:33:29.159" v="37" actId="1035"/>
        <pc:sldMkLst>
          <pc:docMk/>
          <pc:sldMk cId="3344364204" sldId="265"/>
        </pc:sldMkLst>
        <pc:spChg chg="add mod">
          <ac:chgData name="Reiji KOBAYASHI" userId="34112ac1-4c34-4e4b-972a-35b76f02b083" providerId="ADAL" clId="{1838EEFD-2A44-4490-A7B7-79E22A8378D3}" dt="2024-08-08T21:33:29.159" v="37" actId="1035"/>
          <ac:spMkLst>
            <pc:docMk/>
            <pc:sldMk cId="3344364204" sldId="265"/>
            <ac:spMk id="4" creationId="{85E3B89F-ED14-8D45-D9C3-01F334E01F0B}"/>
          </ac:spMkLst>
        </pc:spChg>
      </pc:sldChg>
    </pc:docChg>
  </pc:docChgLst>
  <pc:docChgLst>
    <pc:chgData name="Reiji KOBAYASHI" userId="34112ac1-4c34-4e4b-972a-35b76f02b083" providerId="ADAL" clId="{86ECF4F0-332D-46B2-B9FC-F3F49FC81A0E}"/>
    <pc:docChg chg="undo custSel modSld">
      <pc:chgData name="Reiji KOBAYASHI" userId="34112ac1-4c34-4e4b-972a-35b76f02b083" providerId="ADAL" clId="{86ECF4F0-332D-46B2-B9FC-F3F49FC81A0E}" dt="2024-08-08T21:29:14.078" v="725" actId="1076"/>
      <pc:docMkLst>
        <pc:docMk/>
      </pc:docMkLst>
      <pc:sldChg chg="modSp mod">
        <pc:chgData name="Reiji KOBAYASHI" userId="34112ac1-4c34-4e4b-972a-35b76f02b083" providerId="ADAL" clId="{86ECF4F0-332D-46B2-B9FC-F3F49FC81A0E}" dt="2024-08-08T20:55:54.766" v="2" actId="6549"/>
        <pc:sldMkLst>
          <pc:docMk/>
          <pc:sldMk cId="2846165333" sldId="256"/>
        </pc:sldMkLst>
        <pc:spChg chg="mod">
          <ac:chgData name="Reiji KOBAYASHI" userId="34112ac1-4c34-4e4b-972a-35b76f02b083" providerId="ADAL" clId="{86ECF4F0-332D-46B2-B9FC-F3F49FC81A0E}" dt="2024-08-08T20:55:54.766" v="2" actId="6549"/>
          <ac:spMkLst>
            <pc:docMk/>
            <pc:sldMk cId="2846165333" sldId="256"/>
            <ac:spMk id="9" creationId="{E9FB013C-951D-03A6-A932-77BBC71AFED5}"/>
          </ac:spMkLst>
        </pc:spChg>
      </pc:sldChg>
      <pc:sldChg chg="addSp modSp mod">
        <pc:chgData name="Reiji KOBAYASHI" userId="34112ac1-4c34-4e4b-972a-35b76f02b083" providerId="ADAL" clId="{86ECF4F0-332D-46B2-B9FC-F3F49FC81A0E}" dt="2024-08-08T21:00:50.793" v="24" actId="14100"/>
        <pc:sldMkLst>
          <pc:docMk/>
          <pc:sldMk cId="2617943978" sldId="262"/>
        </pc:sldMkLst>
        <pc:spChg chg="mod ord">
          <ac:chgData name="Reiji KOBAYASHI" userId="34112ac1-4c34-4e4b-972a-35b76f02b083" providerId="ADAL" clId="{86ECF4F0-332D-46B2-B9FC-F3F49FC81A0E}" dt="2024-08-08T20:59:04.825" v="14" actId="1076"/>
          <ac:spMkLst>
            <pc:docMk/>
            <pc:sldMk cId="2617943978" sldId="262"/>
            <ac:spMk id="5" creationId="{4E9C0998-0007-F7C4-D9CB-6B7DF05E7A14}"/>
          </ac:spMkLst>
        </pc:spChg>
        <pc:spChg chg="mod">
          <ac:chgData name="Reiji KOBAYASHI" userId="34112ac1-4c34-4e4b-972a-35b76f02b083" providerId="ADAL" clId="{86ECF4F0-332D-46B2-B9FC-F3F49FC81A0E}" dt="2024-08-08T20:58:51.033" v="11" actId="1037"/>
          <ac:spMkLst>
            <pc:docMk/>
            <pc:sldMk cId="2617943978" sldId="262"/>
            <ac:spMk id="9" creationId="{1EA0058F-F389-7D0F-2395-B42A16086DD6}"/>
          </ac:spMkLst>
        </pc:spChg>
        <pc:spChg chg="mod">
          <ac:chgData name="Reiji KOBAYASHI" userId="34112ac1-4c34-4e4b-972a-35b76f02b083" providerId="ADAL" clId="{86ECF4F0-332D-46B2-B9FC-F3F49FC81A0E}" dt="2024-08-08T21:00:19.723" v="18" actId="196"/>
          <ac:spMkLst>
            <pc:docMk/>
            <pc:sldMk cId="2617943978" sldId="262"/>
            <ac:spMk id="19" creationId="{190B6467-2C8E-7EE4-0518-145057BE14A8}"/>
          </ac:spMkLst>
        </pc:spChg>
        <pc:spChg chg="mod">
          <ac:chgData name="Reiji KOBAYASHI" userId="34112ac1-4c34-4e4b-972a-35b76f02b083" providerId="ADAL" clId="{86ECF4F0-332D-46B2-B9FC-F3F49FC81A0E}" dt="2024-08-08T21:00:06.339" v="16" actId="196"/>
          <ac:spMkLst>
            <pc:docMk/>
            <pc:sldMk cId="2617943978" sldId="262"/>
            <ac:spMk id="20" creationId="{FB1D0CC9-C277-9FF2-54BC-70970451EC83}"/>
          </ac:spMkLst>
        </pc:spChg>
        <pc:cxnChg chg="add mod">
          <ac:chgData name="Reiji KOBAYASHI" userId="34112ac1-4c34-4e4b-972a-35b76f02b083" providerId="ADAL" clId="{86ECF4F0-332D-46B2-B9FC-F3F49FC81A0E}" dt="2024-08-08T21:00:42.717" v="21" actId="14100"/>
          <ac:cxnSpMkLst>
            <pc:docMk/>
            <pc:sldMk cId="2617943978" sldId="262"/>
            <ac:cxnSpMk id="4" creationId="{1AA7179C-C4CB-5DA1-4F8E-A36DBC1484D9}"/>
          </ac:cxnSpMkLst>
        </pc:cxnChg>
        <pc:cxnChg chg="add mod">
          <ac:chgData name="Reiji KOBAYASHI" userId="34112ac1-4c34-4e4b-972a-35b76f02b083" providerId="ADAL" clId="{86ECF4F0-332D-46B2-B9FC-F3F49FC81A0E}" dt="2024-08-08T21:00:50.793" v="24" actId="14100"/>
          <ac:cxnSpMkLst>
            <pc:docMk/>
            <pc:sldMk cId="2617943978" sldId="262"/>
            <ac:cxnSpMk id="7" creationId="{24D31F2B-3794-B060-E8A4-57ADF16D69E3}"/>
          </ac:cxnSpMkLst>
        </pc:cxnChg>
      </pc:sldChg>
      <pc:sldChg chg="addSp modSp mod">
        <pc:chgData name="Reiji KOBAYASHI" userId="34112ac1-4c34-4e4b-972a-35b76f02b083" providerId="ADAL" clId="{86ECF4F0-332D-46B2-B9FC-F3F49FC81A0E}" dt="2024-08-08T21:02:53.020" v="192" actId="1038"/>
        <pc:sldMkLst>
          <pc:docMk/>
          <pc:sldMk cId="2632959436" sldId="263"/>
        </pc:sldMkLst>
        <pc:spChg chg="add mod">
          <ac:chgData name="Reiji KOBAYASHI" userId="34112ac1-4c34-4e4b-972a-35b76f02b083" providerId="ADAL" clId="{86ECF4F0-332D-46B2-B9FC-F3F49FC81A0E}" dt="2024-08-08T21:02:53.020" v="192" actId="1038"/>
          <ac:spMkLst>
            <pc:docMk/>
            <pc:sldMk cId="2632959436" sldId="263"/>
            <ac:spMk id="3" creationId="{E783D8A7-1950-C666-8652-522E46A249E2}"/>
          </ac:spMkLst>
        </pc:spChg>
      </pc:sldChg>
      <pc:sldChg chg="addSp modSp mod">
        <pc:chgData name="Reiji KOBAYASHI" userId="34112ac1-4c34-4e4b-972a-35b76f02b083" providerId="ADAL" clId="{86ECF4F0-332D-46B2-B9FC-F3F49FC81A0E}" dt="2024-08-08T21:02:45.003" v="180" actId="1076"/>
        <pc:sldMkLst>
          <pc:docMk/>
          <pc:sldMk cId="1530193519" sldId="264"/>
        </pc:sldMkLst>
        <pc:spChg chg="add mod">
          <ac:chgData name="Reiji KOBAYASHI" userId="34112ac1-4c34-4e4b-972a-35b76f02b083" providerId="ADAL" clId="{86ECF4F0-332D-46B2-B9FC-F3F49FC81A0E}" dt="2024-08-08T21:02:45.003" v="180" actId="1076"/>
          <ac:spMkLst>
            <pc:docMk/>
            <pc:sldMk cId="1530193519" sldId="264"/>
            <ac:spMk id="5" creationId="{44CCC13C-1BE7-92DD-8A86-DE9A95B11DE8}"/>
          </ac:spMkLst>
        </pc:spChg>
      </pc:sldChg>
      <pc:sldChg chg="modSp mod">
        <pc:chgData name="Reiji KOBAYASHI" userId="34112ac1-4c34-4e4b-972a-35b76f02b083" providerId="ADAL" clId="{86ECF4F0-332D-46B2-B9FC-F3F49FC81A0E}" dt="2024-08-08T21:03:30.415" v="195" actId="1076"/>
        <pc:sldMkLst>
          <pc:docMk/>
          <pc:sldMk cId="3344364204" sldId="265"/>
        </pc:sldMkLst>
        <pc:spChg chg="mod">
          <ac:chgData name="Reiji KOBAYASHI" userId="34112ac1-4c34-4e4b-972a-35b76f02b083" providerId="ADAL" clId="{86ECF4F0-332D-46B2-B9FC-F3F49FC81A0E}" dt="2024-08-08T21:03:27.267" v="194" actId="1076"/>
          <ac:spMkLst>
            <pc:docMk/>
            <pc:sldMk cId="3344364204" sldId="265"/>
            <ac:spMk id="5" creationId="{C8911663-511D-A8D0-33C8-289064D4F1AB}"/>
          </ac:spMkLst>
        </pc:spChg>
        <pc:spChg chg="mod">
          <ac:chgData name="Reiji KOBAYASHI" userId="34112ac1-4c34-4e4b-972a-35b76f02b083" providerId="ADAL" clId="{86ECF4F0-332D-46B2-B9FC-F3F49FC81A0E}" dt="2024-08-08T21:03:30.415" v="195" actId="1076"/>
          <ac:spMkLst>
            <pc:docMk/>
            <pc:sldMk cId="3344364204" sldId="265"/>
            <ac:spMk id="11" creationId="{845F868D-C6D5-6EFA-1F61-4C6E42A71027}"/>
          </ac:spMkLst>
        </pc:spChg>
        <pc:picChg chg="mod">
          <ac:chgData name="Reiji KOBAYASHI" userId="34112ac1-4c34-4e4b-972a-35b76f02b083" providerId="ADAL" clId="{86ECF4F0-332D-46B2-B9FC-F3F49FC81A0E}" dt="2024-08-08T21:03:22.231" v="193" actId="14100"/>
          <ac:picMkLst>
            <pc:docMk/>
            <pc:sldMk cId="3344364204" sldId="265"/>
            <ac:picMk id="7" creationId="{77CF064D-C0C6-A612-EBA9-4C7E8BC685A0}"/>
          </ac:picMkLst>
        </pc:picChg>
      </pc:sldChg>
      <pc:sldChg chg="modSp mod">
        <pc:chgData name="Reiji KOBAYASHI" userId="34112ac1-4c34-4e4b-972a-35b76f02b083" providerId="ADAL" clId="{86ECF4F0-332D-46B2-B9FC-F3F49FC81A0E}" dt="2024-08-08T21:29:14.078" v="725" actId="1076"/>
        <pc:sldMkLst>
          <pc:docMk/>
          <pc:sldMk cId="408425436" sldId="267"/>
        </pc:sldMkLst>
        <pc:spChg chg="mod">
          <ac:chgData name="Reiji KOBAYASHI" userId="34112ac1-4c34-4e4b-972a-35b76f02b083" providerId="ADAL" clId="{86ECF4F0-332D-46B2-B9FC-F3F49FC81A0E}" dt="2024-08-08T21:29:14.078" v="725" actId="1076"/>
          <ac:spMkLst>
            <pc:docMk/>
            <pc:sldMk cId="408425436" sldId="267"/>
            <ac:spMk id="10" creationId="{A1C6B869-5DAF-5541-7400-F8292B8CBD07}"/>
          </ac:spMkLst>
        </pc:spChg>
      </pc:sldChg>
      <pc:sldChg chg="modSp mod">
        <pc:chgData name="Reiji KOBAYASHI" userId="34112ac1-4c34-4e4b-972a-35b76f02b083" providerId="ADAL" clId="{86ECF4F0-332D-46B2-B9FC-F3F49FC81A0E}" dt="2024-08-08T21:06:05.523" v="308"/>
        <pc:sldMkLst>
          <pc:docMk/>
          <pc:sldMk cId="1556729075" sldId="268"/>
        </pc:sldMkLst>
        <pc:spChg chg="mod">
          <ac:chgData name="Reiji KOBAYASHI" userId="34112ac1-4c34-4e4b-972a-35b76f02b083" providerId="ADAL" clId="{86ECF4F0-332D-46B2-B9FC-F3F49FC81A0E}" dt="2024-08-08T21:06:05.523" v="308"/>
          <ac:spMkLst>
            <pc:docMk/>
            <pc:sldMk cId="1556729075" sldId="268"/>
            <ac:spMk id="3" creationId="{BADDFDBD-48F2-6878-143F-4FD697250630}"/>
          </ac:spMkLst>
        </pc:spChg>
      </pc:sldChg>
      <pc:sldChg chg="addSp delSp modSp mod">
        <pc:chgData name="Reiji KOBAYASHI" userId="34112ac1-4c34-4e4b-972a-35b76f02b083" providerId="ADAL" clId="{86ECF4F0-332D-46B2-B9FC-F3F49FC81A0E}" dt="2024-08-08T21:28:05.911" v="723" actId="14100"/>
        <pc:sldMkLst>
          <pc:docMk/>
          <pc:sldMk cId="2172786809" sldId="273"/>
        </pc:sldMkLst>
        <pc:spChg chg="add del mod">
          <ac:chgData name="Reiji KOBAYASHI" userId="34112ac1-4c34-4e4b-972a-35b76f02b083" providerId="ADAL" clId="{86ECF4F0-332D-46B2-B9FC-F3F49FC81A0E}" dt="2024-08-08T21:12:17.715" v="441" actId="22"/>
          <ac:spMkLst>
            <pc:docMk/>
            <pc:sldMk cId="2172786809" sldId="273"/>
            <ac:spMk id="3" creationId="{CDCEA8AA-7AA0-4B75-6540-284D6E8BC4B6}"/>
          </ac:spMkLst>
        </pc:spChg>
        <pc:spChg chg="mod">
          <ac:chgData name="Reiji KOBAYASHI" userId="34112ac1-4c34-4e4b-972a-35b76f02b083" providerId="ADAL" clId="{86ECF4F0-332D-46B2-B9FC-F3F49FC81A0E}" dt="2024-08-08T21:25:57.148" v="692" actId="27636"/>
          <ac:spMkLst>
            <pc:docMk/>
            <pc:sldMk cId="2172786809" sldId="273"/>
            <ac:spMk id="5" creationId="{BBD3E9C2-A133-150E-DA18-1AD714831788}"/>
          </ac:spMkLst>
        </pc:spChg>
        <pc:spChg chg="add del">
          <ac:chgData name="Reiji KOBAYASHI" userId="34112ac1-4c34-4e4b-972a-35b76f02b083" providerId="ADAL" clId="{86ECF4F0-332D-46B2-B9FC-F3F49FC81A0E}" dt="2024-08-08T21:16:07.417" v="458" actId="22"/>
          <ac:spMkLst>
            <pc:docMk/>
            <pc:sldMk cId="2172786809" sldId="273"/>
            <ac:spMk id="7" creationId="{86C7968B-E094-7C54-CEBE-16495AC349A2}"/>
          </ac:spMkLst>
        </pc:spChg>
        <pc:spChg chg="add mod">
          <ac:chgData name="Reiji KOBAYASHI" userId="34112ac1-4c34-4e4b-972a-35b76f02b083" providerId="ADAL" clId="{86ECF4F0-332D-46B2-B9FC-F3F49FC81A0E}" dt="2024-08-08T21:16:53.705" v="494"/>
          <ac:spMkLst>
            <pc:docMk/>
            <pc:sldMk cId="2172786809" sldId="273"/>
            <ac:spMk id="9" creationId="{AD4DA868-6239-5CCA-2520-CF8AA3914BEA}"/>
          </ac:spMkLst>
        </pc:spChg>
        <pc:spChg chg="add mod">
          <ac:chgData name="Reiji KOBAYASHI" userId="34112ac1-4c34-4e4b-972a-35b76f02b083" providerId="ADAL" clId="{86ECF4F0-332D-46B2-B9FC-F3F49FC81A0E}" dt="2024-08-08T21:28:05.911" v="723" actId="14100"/>
          <ac:spMkLst>
            <pc:docMk/>
            <pc:sldMk cId="2172786809" sldId="273"/>
            <ac:spMk id="10" creationId="{A0474866-F62E-89B1-E8C2-10008D422292}"/>
          </ac:spMkLst>
        </pc:spChg>
        <pc:spChg chg="mod">
          <ac:chgData name="Reiji KOBAYASHI" userId="34112ac1-4c34-4e4b-972a-35b76f02b083" providerId="ADAL" clId="{86ECF4F0-332D-46B2-B9FC-F3F49FC81A0E}" dt="2024-08-08T21:27:39.544" v="718" actId="14100"/>
          <ac:spMkLst>
            <pc:docMk/>
            <pc:sldMk cId="2172786809" sldId="273"/>
            <ac:spMk id="19" creationId="{4929ECEC-5902-30CE-9214-4D83CA670533}"/>
          </ac:spMkLst>
        </pc:spChg>
        <pc:spChg chg="mod">
          <ac:chgData name="Reiji KOBAYASHI" userId="34112ac1-4c34-4e4b-972a-35b76f02b083" providerId="ADAL" clId="{86ECF4F0-332D-46B2-B9FC-F3F49FC81A0E}" dt="2024-08-08T21:27:36.380" v="717" actId="1076"/>
          <ac:spMkLst>
            <pc:docMk/>
            <pc:sldMk cId="2172786809" sldId="273"/>
            <ac:spMk id="21" creationId="{5B6ABBCA-CAA6-E1F4-B611-8B5451CA90EF}"/>
          </ac:spMkLst>
        </pc:spChg>
        <pc:spChg chg="mod ord">
          <ac:chgData name="Reiji KOBAYASHI" userId="34112ac1-4c34-4e4b-972a-35b76f02b083" providerId="ADAL" clId="{86ECF4F0-332D-46B2-B9FC-F3F49FC81A0E}" dt="2024-08-08T21:27:11.908" v="701" actId="6549"/>
          <ac:spMkLst>
            <pc:docMk/>
            <pc:sldMk cId="2172786809" sldId="273"/>
            <ac:spMk id="22" creationId="{734C6435-9E90-97E4-920D-9615AE5DB9E7}"/>
          </ac:spMkLst>
        </pc:spChg>
        <pc:picChg chg="mod">
          <ac:chgData name="Reiji KOBAYASHI" userId="34112ac1-4c34-4e4b-972a-35b76f02b083" providerId="ADAL" clId="{86ECF4F0-332D-46B2-B9FC-F3F49FC81A0E}" dt="2024-08-08T21:27:55.005" v="721" actId="1076"/>
          <ac:picMkLst>
            <pc:docMk/>
            <pc:sldMk cId="2172786809" sldId="273"/>
            <ac:picMk id="18" creationId="{86FAC044-6589-76DB-8F05-1E4A445A565B}"/>
          </ac:picMkLst>
        </pc:picChg>
        <pc:cxnChg chg="del mod">
          <ac:chgData name="Reiji KOBAYASHI" userId="34112ac1-4c34-4e4b-972a-35b76f02b083" providerId="ADAL" clId="{86ECF4F0-332D-46B2-B9FC-F3F49FC81A0E}" dt="2024-08-08T21:17:12.902" v="497" actId="478"/>
          <ac:cxnSpMkLst>
            <pc:docMk/>
            <pc:sldMk cId="2172786809" sldId="273"/>
            <ac:cxnSpMk id="24" creationId="{416A7B3E-CF4A-51F4-C69F-3BF57F3B732E}"/>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293D88-948A-438F-ABF0-60E3A215E339}" type="datetimeFigureOut">
              <a:rPr kumimoji="1" lang="ja-JP" altLang="en-US" smtClean="0"/>
              <a:t>2024/8/9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9BC88-7AE3-4D19-AF69-6107AE1498BA}" type="slidenum">
              <a:rPr kumimoji="1" lang="ja-JP" altLang="en-US" smtClean="0"/>
              <a:t>‹#›</a:t>
            </a:fld>
            <a:endParaRPr kumimoji="1" lang="ja-JP" altLang="en-US"/>
          </a:p>
        </p:txBody>
      </p:sp>
    </p:spTree>
    <p:extLst>
      <p:ext uri="{BB962C8B-B14F-4D97-AF65-F5344CB8AC3E}">
        <p14:creationId xmlns:p14="http://schemas.microsoft.com/office/powerpoint/2010/main" val="27060131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809BC88-7AE3-4D19-AF69-6107AE1498BA}" type="slidenum">
              <a:rPr kumimoji="1" lang="ja-JP" altLang="en-US" smtClean="0"/>
              <a:t>10</a:t>
            </a:fld>
            <a:endParaRPr kumimoji="1" lang="ja-JP" altLang="en-US"/>
          </a:p>
        </p:txBody>
      </p:sp>
    </p:spTree>
    <p:extLst>
      <p:ext uri="{BB962C8B-B14F-4D97-AF65-F5344CB8AC3E}">
        <p14:creationId xmlns:p14="http://schemas.microsoft.com/office/powerpoint/2010/main" val="3697904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809BC88-7AE3-4D19-AF69-6107AE1498BA}" type="slidenum">
              <a:rPr kumimoji="1" lang="ja-JP" altLang="en-US" smtClean="0"/>
              <a:t>15</a:t>
            </a:fld>
            <a:endParaRPr kumimoji="1" lang="ja-JP" altLang="en-US"/>
          </a:p>
        </p:txBody>
      </p:sp>
    </p:spTree>
    <p:extLst>
      <p:ext uri="{BB962C8B-B14F-4D97-AF65-F5344CB8AC3E}">
        <p14:creationId xmlns:p14="http://schemas.microsoft.com/office/powerpoint/2010/main" val="3232651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6F82A7-2D5B-4BC6-1C0E-2E0269126B8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EE3E86D-B217-A824-E34C-9461086420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BCCA9B5-9594-ABE0-7525-66FA9FC3C405}"/>
              </a:ext>
            </a:extLst>
          </p:cNvPr>
          <p:cNvSpPr>
            <a:spLocks noGrp="1"/>
          </p:cNvSpPr>
          <p:nvPr>
            <p:ph type="dt" sz="half" idx="10"/>
          </p:nvPr>
        </p:nvSpPr>
        <p:spPr>
          <a:xfrm>
            <a:off x="838200" y="6356350"/>
            <a:ext cx="2743200" cy="365125"/>
          </a:xfrm>
          <a:prstGeom prst="rect">
            <a:avLst/>
          </a:prstGeom>
        </p:spPr>
        <p:txBody>
          <a:bodyPr/>
          <a:lstStyle/>
          <a:p>
            <a:fld id="{E77D061E-3D9E-4695-AC71-6E1BF248643E}" type="datetimeFigureOut">
              <a:rPr kumimoji="1" lang="ja-JP" altLang="en-US" smtClean="0"/>
              <a:t>2024/8/9</a:t>
            </a:fld>
            <a:endParaRPr kumimoji="1" lang="ja-JP" altLang="en-US"/>
          </a:p>
        </p:txBody>
      </p:sp>
      <p:sp>
        <p:nvSpPr>
          <p:cNvPr id="5" name="フッター プレースホルダー 4">
            <a:extLst>
              <a:ext uri="{FF2B5EF4-FFF2-40B4-BE49-F238E27FC236}">
                <a16:creationId xmlns:a16="http://schemas.microsoft.com/office/drawing/2014/main" id="{76455B95-C6B8-7F3D-62E7-F3C30869AD8C}"/>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BCFCCDB-0915-C6E8-FBA9-D0A754DA5CF1}"/>
              </a:ext>
            </a:extLst>
          </p:cNvPr>
          <p:cNvSpPr>
            <a:spLocks noGrp="1"/>
          </p:cNvSpPr>
          <p:nvPr>
            <p:ph type="sldNum" sz="quarter" idx="12"/>
          </p:nvPr>
        </p:nvSpPr>
        <p:spPr>
          <a:xfrm>
            <a:off x="8610600" y="6356350"/>
            <a:ext cx="2743200" cy="365125"/>
          </a:xfrm>
          <a:prstGeom prst="rect">
            <a:avLst/>
          </a:prstGeom>
        </p:spPr>
        <p:txBody>
          <a:body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4158451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B0ACF0-4C20-544A-CF37-B520BB7AE84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BA5307-1002-1B68-CE7B-302B09A88C3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F4FBF0-D08B-CED2-C516-F156590794DA}"/>
              </a:ext>
            </a:extLst>
          </p:cNvPr>
          <p:cNvSpPr>
            <a:spLocks noGrp="1"/>
          </p:cNvSpPr>
          <p:nvPr>
            <p:ph type="dt" sz="half" idx="10"/>
          </p:nvPr>
        </p:nvSpPr>
        <p:spPr>
          <a:xfrm>
            <a:off x="838200" y="6356350"/>
            <a:ext cx="2743200" cy="365125"/>
          </a:xfrm>
          <a:prstGeom prst="rect">
            <a:avLst/>
          </a:prstGeom>
        </p:spPr>
        <p:txBody>
          <a:bodyPr/>
          <a:lstStyle/>
          <a:p>
            <a:fld id="{E77D061E-3D9E-4695-AC71-6E1BF248643E}" type="datetimeFigureOut">
              <a:rPr kumimoji="1" lang="ja-JP" altLang="en-US" smtClean="0"/>
              <a:t>2024/8/9</a:t>
            </a:fld>
            <a:endParaRPr kumimoji="1" lang="ja-JP" altLang="en-US"/>
          </a:p>
        </p:txBody>
      </p:sp>
      <p:sp>
        <p:nvSpPr>
          <p:cNvPr id="5" name="フッター プレースホルダー 4">
            <a:extLst>
              <a:ext uri="{FF2B5EF4-FFF2-40B4-BE49-F238E27FC236}">
                <a16:creationId xmlns:a16="http://schemas.microsoft.com/office/drawing/2014/main" id="{898BE12F-FD6F-73D9-CC6D-87FFA52AE312}"/>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1189CA2-C845-DA63-2BE7-6BB9454CD6FC}"/>
              </a:ext>
            </a:extLst>
          </p:cNvPr>
          <p:cNvSpPr>
            <a:spLocks noGrp="1"/>
          </p:cNvSpPr>
          <p:nvPr>
            <p:ph type="sldNum" sz="quarter" idx="12"/>
          </p:nvPr>
        </p:nvSpPr>
        <p:spPr>
          <a:xfrm>
            <a:off x="8610600" y="6356350"/>
            <a:ext cx="2743200" cy="365125"/>
          </a:xfrm>
          <a:prstGeom prst="rect">
            <a:avLst/>
          </a:prstGeom>
        </p:spPr>
        <p:txBody>
          <a:body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1024169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B5010A7-6B1A-1525-C41B-7312DA6DDEA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9DE9951-96E3-51FD-67C5-FD0DF79503B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E9A3BF3-21A5-4020-D755-D20E296FB391}"/>
              </a:ext>
            </a:extLst>
          </p:cNvPr>
          <p:cNvSpPr>
            <a:spLocks noGrp="1"/>
          </p:cNvSpPr>
          <p:nvPr>
            <p:ph type="dt" sz="half" idx="10"/>
          </p:nvPr>
        </p:nvSpPr>
        <p:spPr>
          <a:xfrm>
            <a:off x="838200" y="6356350"/>
            <a:ext cx="2743200" cy="365125"/>
          </a:xfrm>
          <a:prstGeom prst="rect">
            <a:avLst/>
          </a:prstGeom>
        </p:spPr>
        <p:txBody>
          <a:bodyPr/>
          <a:lstStyle/>
          <a:p>
            <a:fld id="{E77D061E-3D9E-4695-AC71-6E1BF248643E}" type="datetimeFigureOut">
              <a:rPr kumimoji="1" lang="ja-JP" altLang="en-US" smtClean="0"/>
              <a:t>2024/8/9</a:t>
            </a:fld>
            <a:endParaRPr kumimoji="1" lang="ja-JP" altLang="en-US"/>
          </a:p>
        </p:txBody>
      </p:sp>
      <p:sp>
        <p:nvSpPr>
          <p:cNvPr id="5" name="フッター プレースホルダー 4">
            <a:extLst>
              <a:ext uri="{FF2B5EF4-FFF2-40B4-BE49-F238E27FC236}">
                <a16:creationId xmlns:a16="http://schemas.microsoft.com/office/drawing/2014/main" id="{7BFBB3AC-E0A6-6A11-5B83-F3CA4CD00871}"/>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466F654-7B80-1288-7427-DD95369F582D}"/>
              </a:ext>
            </a:extLst>
          </p:cNvPr>
          <p:cNvSpPr>
            <a:spLocks noGrp="1"/>
          </p:cNvSpPr>
          <p:nvPr>
            <p:ph type="sldNum" sz="quarter" idx="12"/>
          </p:nvPr>
        </p:nvSpPr>
        <p:spPr>
          <a:xfrm>
            <a:off x="8610600" y="6356350"/>
            <a:ext cx="2743200" cy="365125"/>
          </a:xfrm>
          <a:prstGeom prst="rect">
            <a:avLst/>
          </a:prstGeom>
        </p:spPr>
        <p:txBody>
          <a:body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1016577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EB2DB4-43F4-4605-10F1-B5E9FD1877FE}"/>
              </a:ext>
            </a:extLst>
          </p:cNvPr>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8192630A-7969-19A1-4836-C6E5B6A074AB}"/>
              </a:ext>
            </a:extLst>
          </p:cNvPr>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2B4DB989-53D2-0B9E-579A-1AD5B8FB89ED}"/>
              </a:ext>
            </a:extLst>
          </p:cNvPr>
          <p:cNvSpPr>
            <a:spLocks noGrp="1"/>
          </p:cNvSpPr>
          <p:nvPr>
            <p:ph type="dt" sz="half" idx="10"/>
          </p:nvPr>
        </p:nvSpPr>
        <p:spPr>
          <a:xfrm>
            <a:off x="838200" y="6356350"/>
            <a:ext cx="2743200" cy="365125"/>
          </a:xfrm>
          <a:prstGeom prst="rect">
            <a:avLst/>
          </a:prstGeom>
        </p:spPr>
        <p:txBody>
          <a:bodyPr/>
          <a:lstStyle/>
          <a:p>
            <a:fld id="{E77D061E-3D9E-4695-AC71-6E1BF248643E}" type="datetimeFigureOut">
              <a:rPr kumimoji="1" lang="ja-JP" altLang="en-US" smtClean="0"/>
              <a:t>2024/8/9</a:t>
            </a:fld>
            <a:endParaRPr kumimoji="1" lang="ja-JP" altLang="en-US"/>
          </a:p>
        </p:txBody>
      </p:sp>
      <p:sp>
        <p:nvSpPr>
          <p:cNvPr id="5" name="フッター プレースホルダー 4">
            <a:extLst>
              <a:ext uri="{FF2B5EF4-FFF2-40B4-BE49-F238E27FC236}">
                <a16:creationId xmlns:a16="http://schemas.microsoft.com/office/drawing/2014/main" id="{56AA8DA2-08BC-F359-2ECD-F87D5632BC30}"/>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154667-0197-8666-B092-4E6DF0691E16}"/>
              </a:ext>
            </a:extLst>
          </p:cNvPr>
          <p:cNvSpPr>
            <a:spLocks noGrp="1"/>
          </p:cNvSpPr>
          <p:nvPr>
            <p:ph type="sldNum" sz="quarter" idx="12"/>
          </p:nvPr>
        </p:nvSpPr>
        <p:spPr>
          <a:xfrm>
            <a:off x="8610600" y="6356350"/>
            <a:ext cx="2743200" cy="365125"/>
          </a:xfrm>
          <a:prstGeom prst="rect">
            <a:avLst/>
          </a:prstGeom>
        </p:spPr>
        <p:txBody>
          <a:body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871577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95289C-0704-A8E5-DDC9-A8D504EDD56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A7FD736-B013-242E-BC77-25A174DC8B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922DC64-71CB-1601-8C46-58588E3D1641}"/>
              </a:ext>
            </a:extLst>
          </p:cNvPr>
          <p:cNvSpPr>
            <a:spLocks noGrp="1"/>
          </p:cNvSpPr>
          <p:nvPr>
            <p:ph type="dt" sz="half" idx="10"/>
          </p:nvPr>
        </p:nvSpPr>
        <p:spPr>
          <a:xfrm>
            <a:off x="838200" y="6356350"/>
            <a:ext cx="2743200" cy="365125"/>
          </a:xfrm>
          <a:prstGeom prst="rect">
            <a:avLst/>
          </a:prstGeom>
        </p:spPr>
        <p:txBody>
          <a:bodyPr/>
          <a:lstStyle/>
          <a:p>
            <a:fld id="{E77D061E-3D9E-4695-AC71-6E1BF248643E}" type="datetimeFigureOut">
              <a:rPr kumimoji="1" lang="ja-JP" altLang="en-US" smtClean="0"/>
              <a:t>2024/8/9</a:t>
            </a:fld>
            <a:endParaRPr kumimoji="1" lang="ja-JP" altLang="en-US"/>
          </a:p>
        </p:txBody>
      </p:sp>
      <p:sp>
        <p:nvSpPr>
          <p:cNvPr id="5" name="フッター プレースホルダー 4">
            <a:extLst>
              <a:ext uri="{FF2B5EF4-FFF2-40B4-BE49-F238E27FC236}">
                <a16:creationId xmlns:a16="http://schemas.microsoft.com/office/drawing/2014/main" id="{C25E8D02-50EC-29B2-4E5A-4C9E6A43BED0}"/>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FE2C85F-8030-33A5-2CFA-9C1E6A23588B}"/>
              </a:ext>
            </a:extLst>
          </p:cNvPr>
          <p:cNvSpPr>
            <a:spLocks noGrp="1"/>
          </p:cNvSpPr>
          <p:nvPr>
            <p:ph type="sldNum" sz="quarter" idx="12"/>
          </p:nvPr>
        </p:nvSpPr>
        <p:spPr>
          <a:xfrm>
            <a:off x="8610600" y="6356350"/>
            <a:ext cx="2743200" cy="365125"/>
          </a:xfrm>
          <a:prstGeom prst="rect">
            <a:avLst/>
          </a:prstGeom>
        </p:spPr>
        <p:txBody>
          <a:body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9506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FB6D91-F6D4-AE6E-A60F-6B54BAE9529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840ED60-9B62-7711-76E9-78DF919F5859}"/>
              </a:ext>
            </a:extLst>
          </p:cNvPr>
          <p:cNvSpPr>
            <a:spLocks noGrp="1"/>
          </p:cNvSpPr>
          <p:nvPr>
            <p:ph sz="half" idx="1"/>
          </p:nvPr>
        </p:nvSpPr>
        <p:spPr>
          <a:xfrm>
            <a:off x="80819" y="1145308"/>
            <a:ext cx="5938981" cy="562667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1ED9623-EA41-3A73-A402-F8A7CC558C91}"/>
              </a:ext>
            </a:extLst>
          </p:cNvPr>
          <p:cNvSpPr>
            <a:spLocks noGrp="1"/>
          </p:cNvSpPr>
          <p:nvPr>
            <p:ph sz="half" idx="2"/>
          </p:nvPr>
        </p:nvSpPr>
        <p:spPr>
          <a:xfrm>
            <a:off x="6172199" y="1145308"/>
            <a:ext cx="5945909" cy="5626677"/>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ー 4">
            <a:extLst>
              <a:ext uri="{FF2B5EF4-FFF2-40B4-BE49-F238E27FC236}">
                <a16:creationId xmlns:a16="http://schemas.microsoft.com/office/drawing/2014/main" id="{3752E1BC-1AA3-2FD8-1F33-7A9DCD5592B3}"/>
              </a:ext>
            </a:extLst>
          </p:cNvPr>
          <p:cNvSpPr>
            <a:spLocks noGrp="1"/>
          </p:cNvSpPr>
          <p:nvPr>
            <p:ph type="dt" sz="half" idx="10"/>
          </p:nvPr>
        </p:nvSpPr>
        <p:spPr>
          <a:xfrm>
            <a:off x="838200" y="6356350"/>
            <a:ext cx="2743200" cy="365125"/>
          </a:xfrm>
          <a:prstGeom prst="rect">
            <a:avLst/>
          </a:prstGeom>
        </p:spPr>
        <p:txBody>
          <a:bodyPr/>
          <a:lstStyle/>
          <a:p>
            <a:fld id="{E77D061E-3D9E-4695-AC71-6E1BF248643E}" type="datetimeFigureOut">
              <a:rPr kumimoji="1" lang="ja-JP" altLang="en-US" smtClean="0"/>
              <a:t>2024/8/9</a:t>
            </a:fld>
            <a:endParaRPr kumimoji="1" lang="ja-JP" altLang="en-US"/>
          </a:p>
        </p:txBody>
      </p:sp>
      <p:sp>
        <p:nvSpPr>
          <p:cNvPr id="6" name="フッター プレースホルダー 5">
            <a:extLst>
              <a:ext uri="{FF2B5EF4-FFF2-40B4-BE49-F238E27FC236}">
                <a16:creationId xmlns:a16="http://schemas.microsoft.com/office/drawing/2014/main" id="{06FA43D7-EE58-9BC1-1969-ECCF4FFF6E95}"/>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15165F1-C5A2-3003-FB51-597DB7C5AB10}"/>
              </a:ext>
            </a:extLst>
          </p:cNvPr>
          <p:cNvSpPr>
            <a:spLocks noGrp="1"/>
          </p:cNvSpPr>
          <p:nvPr>
            <p:ph type="sldNum" sz="quarter" idx="12"/>
          </p:nvPr>
        </p:nvSpPr>
        <p:spPr>
          <a:xfrm>
            <a:off x="8610600" y="6356350"/>
            <a:ext cx="2743200" cy="365125"/>
          </a:xfrm>
          <a:prstGeom prst="rect">
            <a:avLst/>
          </a:prstGeom>
        </p:spPr>
        <p:txBody>
          <a:body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185766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057512-0AD4-5132-A4DF-CCD40501A842}"/>
              </a:ext>
            </a:extLst>
          </p:cNvPr>
          <p:cNvSpPr>
            <a:spLocks noGrp="1"/>
          </p:cNvSpPr>
          <p:nvPr>
            <p:ph type="title"/>
          </p:nvPr>
        </p:nvSpPr>
        <p:spPr>
          <a:xfrm>
            <a:off x="82405" y="104775"/>
            <a:ext cx="12026467" cy="1105189"/>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4D1D99-9A4C-9451-6292-BA8C5E041272}"/>
              </a:ext>
            </a:extLst>
          </p:cNvPr>
          <p:cNvSpPr>
            <a:spLocks noGrp="1"/>
          </p:cNvSpPr>
          <p:nvPr>
            <p:ph type="body" idx="1"/>
          </p:nvPr>
        </p:nvSpPr>
        <p:spPr>
          <a:xfrm>
            <a:off x="82406" y="1284006"/>
            <a:ext cx="591517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6C548CD-DE32-E049-09D4-EF428F50F9B6}"/>
              </a:ext>
            </a:extLst>
          </p:cNvPr>
          <p:cNvSpPr>
            <a:spLocks noGrp="1"/>
          </p:cNvSpPr>
          <p:nvPr>
            <p:ph sz="half" idx="2"/>
          </p:nvPr>
        </p:nvSpPr>
        <p:spPr>
          <a:xfrm>
            <a:off x="82405" y="2181960"/>
            <a:ext cx="5915171" cy="4571265"/>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テキスト プレースホルダー 4">
            <a:extLst>
              <a:ext uri="{FF2B5EF4-FFF2-40B4-BE49-F238E27FC236}">
                <a16:creationId xmlns:a16="http://schemas.microsoft.com/office/drawing/2014/main" id="{66B50CF6-DAB0-D8AD-9731-EC08B7196C68}"/>
              </a:ext>
            </a:extLst>
          </p:cNvPr>
          <p:cNvSpPr>
            <a:spLocks noGrp="1"/>
          </p:cNvSpPr>
          <p:nvPr>
            <p:ph type="body" sz="quarter" idx="3"/>
          </p:nvPr>
        </p:nvSpPr>
        <p:spPr>
          <a:xfrm>
            <a:off x="6172200" y="1283998"/>
            <a:ext cx="59366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460D027-379C-57EC-B5EE-56D9140C14AE}"/>
              </a:ext>
            </a:extLst>
          </p:cNvPr>
          <p:cNvSpPr>
            <a:spLocks noGrp="1"/>
          </p:cNvSpPr>
          <p:nvPr>
            <p:ph sz="quarter" idx="4"/>
          </p:nvPr>
        </p:nvSpPr>
        <p:spPr>
          <a:xfrm>
            <a:off x="6172199" y="2181944"/>
            <a:ext cx="5915171" cy="4571281"/>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2476AB6-CBD1-8230-53AB-1582F37519E3}"/>
              </a:ext>
            </a:extLst>
          </p:cNvPr>
          <p:cNvSpPr>
            <a:spLocks noGrp="1"/>
          </p:cNvSpPr>
          <p:nvPr>
            <p:ph type="dt" sz="half" idx="10"/>
          </p:nvPr>
        </p:nvSpPr>
        <p:spPr>
          <a:xfrm>
            <a:off x="838200" y="6356350"/>
            <a:ext cx="2743200" cy="365125"/>
          </a:xfrm>
          <a:prstGeom prst="rect">
            <a:avLst/>
          </a:prstGeom>
        </p:spPr>
        <p:txBody>
          <a:bodyPr/>
          <a:lstStyle/>
          <a:p>
            <a:fld id="{E77D061E-3D9E-4695-AC71-6E1BF248643E}" type="datetimeFigureOut">
              <a:rPr kumimoji="1" lang="ja-JP" altLang="en-US" smtClean="0"/>
              <a:t>2024/8/9</a:t>
            </a:fld>
            <a:endParaRPr kumimoji="1" lang="ja-JP" altLang="en-US"/>
          </a:p>
        </p:txBody>
      </p:sp>
      <p:sp>
        <p:nvSpPr>
          <p:cNvPr id="8" name="フッター プレースホルダー 7">
            <a:extLst>
              <a:ext uri="{FF2B5EF4-FFF2-40B4-BE49-F238E27FC236}">
                <a16:creationId xmlns:a16="http://schemas.microsoft.com/office/drawing/2014/main" id="{A28D992F-6DFC-78E4-A1EC-CE76C62C1154}"/>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67CD154-3448-6EA1-1CC4-D4C65E61C73A}"/>
              </a:ext>
            </a:extLst>
          </p:cNvPr>
          <p:cNvSpPr>
            <a:spLocks noGrp="1"/>
          </p:cNvSpPr>
          <p:nvPr>
            <p:ph type="sldNum" sz="quarter" idx="12"/>
          </p:nvPr>
        </p:nvSpPr>
        <p:spPr>
          <a:xfrm>
            <a:off x="8610600" y="6356350"/>
            <a:ext cx="2743200" cy="365125"/>
          </a:xfrm>
          <a:prstGeom prst="rect">
            <a:avLst/>
          </a:prstGeom>
        </p:spPr>
        <p:txBody>
          <a:body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168866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AC17CD-DA8A-BFED-9ED7-405F9E935FF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41B1138-F86C-E382-34FE-0F113E4ACC88}"/>
              </a:ext>
            </a:extLst>
          </p:cNvPr>
          <p:cNvSpPr>
            <a:spLocks noGrp="1"/>
          </p:cNvSpPr>
          <p:nvPr>
            <p:ph type="dt" sz="half" idx="10"/>
          </p:nvPr>
        </p:nvSpPr>
        <p:spPr>
          <a:xfrm>
            <a:off x="838200" y="6356350"/>
            <a:ext cx="2743200" cy="365125"/>
          </a:xfrm>
          <a:prstGeom prst="rect">
            <a:avLst/>
          </a:prstGeom>
        </p:spPr>
        <p:txBody>
          <a:bodyPr/>
          <a:lstStyle/>
          <a:p>
            <a:fld id="{E77D061E-3D9E-4695-AC71-6E1BF248643E}" type="datetimeFigureOut">
              <a:rPr kumimoji="1" lang="ja-JP" altLang="en-US" smtClean="0"/>
              <a:t>2024/8/9</a:t>
            </a:fld>
            <a:endParaRPr kumimoji="1" lang="ja-JP" altLang="en-US"/>
          </a:p>
        </p:txBody>
      </p:sp>
      <p:sp>
        <p:nvSpPr>
          <p:cNvPr id="4" name="フッター プレースホルダー 3">
            <a:extLst>
              <a:ext uri="{FF2B5EF4-FFF2-40B4-BE49-F238E27FC236}">
                <a16:creationId xmlns:a16="http://schemas.microsoft.com/office/drawing/2014/main" id="{96870234-30F8-81AB-9A6B-45B5D7B1E110}"/>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6CACEC3-1468-07FE-A2CE-80C49998161F}"/>
              </a:ext>
            </a:extLst>
          </p:cNvPr>
          <p:cNvSpPr>
            <a:spLocks noGrp="1"/>
          </p:cNvSpPr>
          <p:nvPr>
            <p:ph type="sldNum" sz="quarter" idx="12"/>
          </p:nvPr>
        </p:nvSpPr>
        <p:spPr>
          <a:xfrm>
            <a:off x="8610600" y="6356350"/>
            <a:ext cx="2743200" cy="365125"/>
          </a:xfrm>
          <a:prstGeom prst="rect">
            <a:avLst/>
          </a:prstGeom>
        </p:spPr>
        <p:txBody>
          <a:body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148101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5E4C0E9-FE0D-D787-0557-4210A624EF4B}"/>
              </a:ext>
            </a:extLst>
          </p:cNvPr>
          <p:cNvSpPr>
            <a:spLocks noGrp="1"/>
          </p:cNvSpPr>
          <p:nvPr>
            <p:ph type="dt" sz="half" idx="10"/>
          </p:nvPr>
        </p:nvSpPr>
        <p:spPr>
          <a:xfrm>
            <a:off x="838200" y="6356350"/>
            <a:ext cx="2743200" cy="365125"/>
          </a:xfrm>
          <a:prstGeom prst="rect">
            <a:avLst/>
          </a:prstGeom>
        </p:spPr>
        <p:txBody>
          <a:bodyPr/>
          <a:lstStyle/>
          <a:p>
            <a:fld id="{E77D061E-3D9E-4695-AC71-6E1BF248643E}" type="datetimeFigureOut">
              <a:rPr kumimoji="1" lang="ja-JP" altLang="en-US" smtClean="0"/>
              <a:t>2024/8/9</a:t>
            </a:fld>
            <a:endParaRPr kumimoji="1" lang="ja-JP" altLang="en-US"/>
          </a:p>
        </p:txBody>
      </p:sp>
      <p:sp>
        <p:nvSpPr>
          <p:cNvPr id="3" name="フッター プレースホルダー 2">
            <a:extLst>
              <a:ext uri="{FF2B5EF4-FFF2-40B4-BE49-F238E27FC236}">
                <a16:creationId xmlns:a16="http://schemas.microsoft.com/office/drawing/2014/main" id="{65AA1B4D-FF35-6E26-A9A0-744DEA7B54CC}"/>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F153DCC-1235-A311-F233-9423CEE7AD40}"/>
              </a:ext>
            </a:extLst>
          </p:cNvPr>
          <p:cNvSpPr>
            <a:spLocks noGrp="1"/>
          </p:cNvSpPr>
          <p:nvPr>
            <p:ph type="sldNum" sz="quarter" idx="12"/>
          </p:nvPr>
        </p:nvSpPr>
        <p:spPr>
          <a:xfrm>
            <a:off x="8610600" y="6356350"/>
            <a:ext cx="2743200" cy="365125"/>
          </a:xfrm>
          <a:prstGeom prst="rect">
            <a:avLst/>
          </a:prstGeom>
        </p:spPr>
        <p:txBody>
          <a:body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1402270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83BED4-3581-8A0E-475E-C09B7F196BF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B0A2C61-9924-502E-E55E-5278E046D9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EEAC723-F60E-B801-8D71-527820E9F3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D781F0A-C4E8-6209-1F21-4F692AE9FFC0}"/>
              </a:ext>
            </a:extLst>
          </p:cNvPr>
          <p:cNvSpPr>
            <a:spLocks noGrp="1"/>
          </p:cNvSpPr>
          <p:nvPr>
            <p:ph type="dt" sz="half" idx="10"/>
          </p:nvPr>
        </p:nvSpPr>
        <p:spPr>
          <a:xfrm>
            <a:off x="838200" y="6356350"/>
            <a:ext cx="2743200" cy="365125"/>
          </a:xfrm>
          <a:prstGeom prst="rect">
            <a:avLst/>
          </a:prstGeom>
        </p:spPr>
        <p:txBody>
          <a:bodyPr/>
          <a:lstStyle/>
          <a:p>
            <a:fld id="{E77D061E-3D9E-4695-AC71-6E1BF248643E}" type="datetimeFigureOut">
              <a:rPr kumimoji="1" lang="ja-JP" altLang="en-US" smtClean="0"/>
              <a:t>2024/8/9</a:t>
            </a:fld>
            <a:endParaRPr kumimoji="1" lang="ja-JP" altLang="en-US"/>
          </a:p>
        </p:txBody>
      </p:sp>
      <p:sp>
        <p:nvSpPr>
          <p:cNvPr id="6" name="フッター プレースホルダー 5">
            <a:extLst>
              <a:ext uri="{FF2B5EF4-FFF2-40B4-BE49-F238E27FC236}">
                <a16:creationId xmlns:a16="http://schemas.microsoft.com/office/drawing/2014/main" id="{D569C8DA-A7C7-AE5C-570F-252D04ABE4EC}"/>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B0DD62D-8F79-723B-2C66-29D0A3C08D61}"/>
              </a:ext>
            </a:extLst>
          </p:cNvPr>
          <p:cNvSpPr>
            <a:spLocks noGrp="1"/>
          </p:cNvSpPr>
          <p:nvPr>
            <p:ph type="sldNum" sz="quarter" idx="12"/>
          </p:nvPr>
        </p:nvSpPr>
        <p:spPr>
          <a:xfrm>
            <a:off x="8610600" y="6356350"/>
            <a:ext cx="2743200" cy="365125"/>
          </a:xfrm>
          <a:prstGeom prst="rect">
            <a:avLst/>
          </a:prstGeom>
        </p:spPr>
        <p:txBody>
          <a:body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419441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481E3A-D0B3-601A-76FE-7B784AD53AC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841E737-2826-7592-B872-474DA690AD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27E1209-9DE1-6265-1A9D-56F6681F9D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66D036A-9E84-1367-004B-4910F98D095F}"/>
              </a:ext>
            </a:extLst>
          </p:cNvPr>
          <p:cNvSpPr>
            <a:spLocks noGrp="1"/>
          </p:cNvSpPr>
          <p:nvPr>
            <p:ph type="dt" sz="half" idx="10"/>
          </p:nvPr>
        </p:nvSpPr>
        <p:spPr>
          <a:xfrm>
            <a:off x="838200" y="6356350"/>
            <a:ext cx="2743200" cy="365125"/>
          </a:xfrm>
          <a:prstGeom prst="rect">
            <a:avLst/>
          </a:prstGeom>
        </p:spPr>
        <p:txBody>
          <a:bodyPr/>
          <a:lstStyle/>
          <a:p>
            <a:fld id="{E77D061E-3D9E-4695-AC71-6E1BF248643E}" type="datetimeFigureOut">
              <a:rPr kumimoji="1" lang="ja-JP" altLang="en-US" smtClean="0"/>
              <a:t>2024/8/9</a:t>
            </a:fld>
            <a:endParaRPr kumimoji="1" lang="ja-JP" altLang="en-US"/>
          </a:p>
        </p:txBody>
      </p:sp>
      <p:sp>
        <p:nvSpPr>
          <p:cNvPr id="6" name="フッター プレースホルダー 5">
            <a:extLst>
              <a:ext uri="{FF2B5EF4-FFF2-40B4-BE49-F238E27FC236}">
                <a16:creationId xmlns:a16="http://schemas.microsoft.com/office/drawing/2014/main" id="{F6A0E87C-1545-6155-3CDD-491B7CB27497}"/>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9EA2722-8061-7309-C05D-11FA82D1AFE0}"/>
              </a:ext>
            </a:extLst>
          </p:cNvPr>
          <p:cNvSpPr>
            <a:spLocks noGrp="1"/>
          </p:cNvSpPr>
          <p:nvPr>
            <p:ph type="sldNum" sz="quarter" idx="12"/>
          </p:nvPr>
        </p:nvSpPr>
        <p:spPr>
          <a:xfrm>
            <a:off x="8610600" y="6356350"/>
            <a:ext cx="2743200" cy="365125"/>
          </a:xfrm>
          <a:prstGeom prst="rect">
            <a:avLst/>
          </a:prstGeom>
        </p:spPr>
        <p:txBody>
          <a:body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3848195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DBEB8DC-6D37-5724-A7AE-D9D51AA04D8C}"/>
              </a:ext>
            </a:extLst>
          </p:cNvPr>
          <p:cNvSpPr>
            <a:spLocks noGrp="1"/>
          </p:cNvSpPr>
          <p:nvPr>
            <p:ph type="title"/>
          </p:nvPr>
        </p:nvSpPr>
        <p:spPr>
          <a:xfrm>
            <a:off x="80819" y="86014"/>
            <a:ext cx="12037290" cy="966931"/>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12F1D387-1F3D-74F5-237B-544719428D5B}"/>
              </a:ext>
            </a:extLst>
          </p:cNvPr>
          <p:cNvSpPr>
            <a:spLocks noGrp="1"/>
          </p:cNvSpPr>
          <p:nvPr>
            <p:ph type="body" idx="1"/>
          </p:nvPr>
        </p:nvSpPr>
        <p:spPr>
          <a:xfrm>
            <a:off x="80818" y="1136074"/>
            <a:ext cx="12037290" cy="563591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F6718C-BF9D-FDBB-4FAF-D6D57E5C73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7D061E-3D9E-4695-AC71-6E1BF248643E}" type="datetimeFigureOut">
              <a:rPr kumimoji="1" lang="ja-JP" altLang="en-US" smtClean="0"/>
              <a:t>2024/8/9</a:t>
            </a:fld>
            <a:endParaRPr kumimoji="1" lang="ja-JP" altLang="en-US"/>
          </a:p>
        </p:txBody>
      </p:sp>
      <p:sp>
        <p:nvSpPr>
          <p:cNvPr id="5" name="フッター プレースホルダー 4">
            <a:extLst>
              <a:ext uri="{FF2B5EF4-FFF2-40B4-BE49-F238E27FC236}">
                <a16:creationId xmlns:a16="http://schemas.microsoft.com/office/drawing/2014/main" id="{71424036-3334-8AC0-D165-BFBC3B7EBE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5F10CD0-9F81-1C4B-455C-D470E4ACC3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D875E2C-C18B-4BF3-8371-47C30AAE148F}" type="slidenum">
              <a:rPr kumimoji="1" lang="ja-JP" altLang="en-US" smtClean="0"/>
              <a:t>‹#›</a:t>
            </a:fld>
            <a:endParaRPr kumimoji="1" lang="ja-JP" altLang="en-US"/>
          </a:p>
        </p:txBody>
      </p:sp>
    </p:spTree>
    <p:extLst>
      <p:ext uri="{BB962C8B-B14F-4D97-AF65-F5344CB8AC3E}">
        <p14:creationId xmlns:p14="http://schemas.microsoft.com/office/powerpoint/2010/main" val="1389817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32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www.j-risq.bosai.go.jp/report/" TargetMode="External"/><Relationship Id="rId13" Type="http://schemas.openxmlformats.org/officeDocument/2006/relationships/hyperlink" Target="https://www.jishin.go.jp/regional_seismicity" TargetMode="External"/><Relationship Id="rId3" Type="http://schemas.openxmlformats.org/officeDocument/2006/relationships/hyperlink" Target="https://www.jma.go.jp/jma/press/hodo.html" TargetMode="External"/><Relationship Id="rId7" Type="http://schemas.openxmlformats.org/officeDocument/2006/relationships/hyperlink" Target="https://www.mri-jma.go.jp/Dep/sei/fhirose/plate/index.html" TargetMode="External"/><Relationship Id="rId12" Type="http://schemas.openxmlformats.org/officeDocument/2006/relationships/hyperlink" Target="http://ofgs.aori.u-tokyo.ac.jp/~okino/platecalc_new.html" TargetMode="External"/><Relationship Id="rId2" Type="http://schemas.openxmlformats.org/officeDocument/2006/relationships/hyperlink" Target="https://www.jma.go.jp/bosai/map.html#contents=earthquake_map" TargetMode="External"/><Relationship Id="rId1" Type="http://schemas.openxmlformats.org/officeDocument/2006/relationships/slideLayout" Target="../slideLayouts/slideLayout4.xml"/><Relationship Id="rId6" Type="http://schemas.openxmlformats.org/officeDocument/2006/relationships/hyperlink" Target="https://www.jma.go.jp/jma/kishou/books/nteq/index.html" TargetMode="External"/><Relationship Id="rId11" Type="http://schemas.openxmlformats.org/officeDocument/2006/relationships/hyperlink" Target="https://gbank.gsj.jp/activefault/" TargetMode="External"/><Relationship Id="rId5" Type="http://schemas.openxmlformats.org/officeDocument/2006/relationships/hyperlink" Target="https://www.data.jma.go.jp/eqev/data/bulletin/catalog/appendix/trtime/trt_j.html" TargetMode="External"/><Relationship Id="rId10" Type="http://schemas.openxmlformats.org/officeDocument/2006/relationships/hyperlink" Target="https://www.hinet.bosai.go.jp/AQUA/max_amp.php?LANG=ja" TargetMode="External"/><Relationship Id="rId4" Type="http://schemas.openxmlformats.org/officeDocument/2006/relationships/hyperlink" Target="https://www.data.jma.go.jp/eqev/data/bulletin/hypo.html" TargetMode="External"/><Relationship Id="rId9" Type="http://schemas.openxmlformats.org/officeDocument/2006/relationships/hyperlink" Target="https://www.kyoshin.bosai.go.jp/kyoshi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F836B3A1-4626-CB74-7C9C-8C150F0F4245}"/>
              </a:ext>
            </a:extLst>
          </p:cNvPr>
          <p:cNvSpPr>
            <a:spLocks noGrp="1"/>
          </p:cNvSpPr>
          <p:nvPr>
            <p:ph type="title"/>
          </p:nvPr>
        </p:nvSpPr>
        <p:spPr/>
        <p:txBody>
          <a:bodyPr/>
          <a:lstStyle/>
          <a:p>
            <a:r>
              <a:rPr kumimoji="1" lang="en-US" altLang="ja-JP" dirty="0"/>
              <a:t>2024</a:t>
            </a:r>
            <a:r>
              <a:rPr kumimoji="1" lang="ja-JP" altLang="en-US" dirty="0"/>
              <a:t>年</a:t>
            </a:r>
            <a:r>
              <a:rPr kumimoji="1" lang="en-US" altLang="ja-JP" dirty="0"/>
              <a:t>8</a:t>
            </a:r>
            <a:r>
              <a:rPr kumimoji="1" lang="ja-JP" altLang="en-US" dirty="0"/>
              <a:t>月</a:t>
            </a:r>
            <a:r>
              <a:rPr kumimoji="1" lang="en-US" altLang="ja-JP" dirty="0"/>
              <a:t>8</a:t>
            </a:r>
            <a:r>
              <a:rPr kumimoji="1" lang="ja-JP" altLang="en-US" dirty="0"/>
              <a:t>日 日向灘の</a:t>
            </a:r>
            <a:r>
              <a:rPr lang="ja-JP" altLang="en-US" dirty="0"/>
              <a:t>地震</a:t>
            </a:r>
          </a:p>
        </p:txBody>
      </p:sp>
      <p:sp>
        <p:nvSpPr>
          <p:cNvPr id="9" name="コンテンツ プレースホルダー 8">
            <a:extLst>
              <a:ext uri="{FF2B5EF4-FFF2-40B4-BE49-F238E27FC236}">
                <a16:creationId xmlns:a16="http://schemas.microsoft.com/office/drawing/2014/main" id="{E9FB013C-951D-03A6-A932-77BBC71AFED5}"/>
              </a:ext>
            </a:extLst>
          </p:cNvPr>
          <p:cNvSpPr>
            <a:spLocks noGrp="1"/>
          </p:cNvSpPr>
          <p:nvPr>
            <p:ph sz="half" idx="1"/>
          </p:nvPr>
        </p:nvSpPr>
        <p:spPr/>
        <p:txBody>
          <a:bodyPr/>
          <a:lstStyle/>
          <a:p>
            <a:pPr marL="0" indent="0">
              <a:buNone/>
            </a:pPr>
            <a:r>
              <a:rPr lang="ja-JP" altLang="en-US" dirty="0"/>
              <a:t>地震概要（気象庁報道発表）</a:t>
            </a:r>
          </a:p>
          <a:p>
            <a:r>
              <a:rPr lang="en-US" altLang="ja-JP" dirty="0"/>
              <a:t>2024</a:t>
            </a:r>
            <a:r>
              <a:rPr lang="ja-JP" altLang="en-US" dirty="0"/>
              <a:t>年</a:t>
            </a:r>
            <a:r>
              <a:rPr lang="en-US" altLang="ja-JP" dirty="0"/>
              <a:t>8</a:t>
            </a:r>
            <a:r>
              <a:rPr lang="ja-JP" altLang="en-US" dirty="0"/>
              <a:t>月</a:t>
            </a:r>
            <a:r>
              <a:rPr lang="en-US" altLang="ja-JP" dirty="0"/>
              <a:t>8</a:t>
            </a:r>
            <a:r>
              <a:rPr lang="ja-JP" altLang="en-US" dirty="0"/>
              <a:t>日</a:t>
            </a:r>
            <a:r>
              <a:rPr lang="en-US" altLang="ja-JP" dirty="0"/>
              <a:t>16</a:t>
            </a:r>
            <a:r>
              <a:rPr lang="ja-JP" altLang="en-US" dirty="0"/>
              <a:t>時</a:t>
            </a:r>
            <a:r>
              <a:rPr lang="en-US" altLang="ja-JP" dirty="0"/>
              <a:t>42</a:t>
            </a:r>
            <a:r>
              <a:rPr lang="ja-JP" altLang="en-US" dirty="0"/>
              <a:t>分</a:t>
            </a:r>
          </a:p>
          <a:p>
            <a:r>
              <a:rPr lang="ja-JP" altLang="en-US" dirty="0"/>
              <a:t>マグニチュード：</a:t>
            </a:r>
            <a:r>
              <a:rPr lang="en-US" altLang="ja-JP" dirty="0"/>
              <a:t>7.1</a:t>
            </a:r>
          </a:p>
          <a:p>
            <a:r>
              <a:rPr lang="ja-JP" altLang="en-US" dirty="0"/>
              <a:t>震源の深さ：</a:t>
            </a:r>
            <a:r>
              <a:rPr lang="en-US" altLang="ja-JP" dirty="0"/>
              <a:t>31 km</a:t>
            </a:r>
          </a:p>
          <a:p>
            <a:r>
              <a:rPr lang="ja-JP" altLang="en-US" dirty="0"/>
              <a:t>最大震度： </a:t>
            </a:r>
            <a:r>
              <a:rPr lang="en-US" altLang="ja-JP" dirty="0"/>
              <a:t>6</a:t>
            </a:r>
            <a:r>
              <a:rPr lang="ja-JP" altLang="en-US" dirty="0"/>
              <a:t>弱（宮崎県日南市（にちなんし）</a:t>
            </a:r>
          </a:p>
          <a:p>
            <a:endParaRPr lang="ja-JP" altLang="en-US" dirty="0"/>
          </a:p>
          <a:p>
            <a:pPr marL="0" indent="0">
              <a:buNone/>
            </a:pPr>
            <a:r>
              <a:rPr lang="ja-JP" altLang="en-US" dirty="0"/>
              <a:t>主な被害（報道、消防庁資料より）</a:t>
            </a:r>
          </a:p>
          <a:p>
            <a:r>
              <a:rPr lang="ja-JP" altLang="en-US" dirty="0"/>
              <a:t>けが</a:t>
            </a:r>
            <a:endParaRPr lang="en-US" altLang="ja-JP" dirty="0"/>
          </a:p>
          <a:p>
            <a:r>
              <a:rPr lang="ja-JP" altLang="en-US" dirty="0"/>
              <a:t>建物損壊など</a:t>
            </a:r>
          </a:p>
          <a:p>
            <a:endParaRPr lang="ja-JP" altLang="en-US" dirty="0"/>
          </a:p>
        </p:txBody>
      </p:sp>
      <p:pic>
        <p:nvPicPr>
          <p:cNvPr id="12" name="コンテンツ プレースホルダー 11" descr="マップ&#10;&#10;自動的に生成された説明">
            <a:extLst>
              <a:ext uri="{FF2B5EF4-FFF2-40B4-BE49-F238E27FC236}">
                <a16:creationId xmlns:a16="http://schemas.microsoft.com/office/drawing/2014/main" id="{5AFCD138-78A4-AE08-9268-DDD536C088B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148576"/>
            <a:ext cx="5945188" cy="3253950"/>
          </a:xfrm>
        </p:spPr>
      </p:pic>
      <p:sp>
        <p:nvSpPr>
          <p:cNvPr id="18" name="テキスト ボックス 17">
            <a:extLst>
              <a:ext uri="{FF2B5EF4-FFF2-40B4-BE49-F238E27FC236}">
                <a16:creationId xmlns:a16="http://schemas.microsoft.com/office/drawing/2014/main" id="{A6636BAB-D51F-4BCE-D845-837270841A50}"/>
              </a:ext>
            </a:extLst>
          </p:cNvPr>
          <p:cNvSpPr txBox="1"/>
          <p:nvPr/>
        </p:nvSpPr>
        <p:spPr>
          <a:xfrm>
            <a:off x="9522542" y="5875938"/>
            <a:ext cx="1794387" cy="400110"/>
          </a:xfrm>
          <a:prstGeom prst="rect">
            <a:avLst/>
          </a:prstGeom>
          <a:noFill/>
        </p:spPr>
        <p:txBody>
          <a:bodyPr wrap="square">
            <a:spAutoFit/>
          </a:bodyPr>
          <a:lstStyle/>
          <a:p>
            <a:r>
              <a:rPr lang="ja-JP" altLang="en-US" sz="2000" dirty="0"/>
              <a:t>宮崎県日南市</a:t>
            </a:r>
          </a:p>
        </p:txBody>
      </p:sp>
      <p:cxnSp>
        <p:nvCxnSpPr>
          <p:cNvPr id="19" name="直線コネクタ 18">
            <a:extLst>
              <a:ext uri="{FF2B5EF4-FFF2-40B4-BE49-F238E27FC236}">
                <a16:creationId xmlns:a16="http://schemas.microsoft.com/office/drawing/2014/main" id="{103B5AD4-4B22-AB8A-1D52-7F4B6BF074E7}"/>
              </a:ext>
            </a:extLst>
          </p:cNvPr>
          <p:cNvCxnSpPr>
            <a:cxnSpLocks/>
            <a:endCxn id="18" idx="0"/>
          </p:cNvCxnSpPr>
          <p:nvPr/>
        </p:nvCxnSpPr>
        <p:spPr>
          <a:xfrm>
            <a:off x="10419735" y="4114800"/>
            <a:ext cx="1" cy="17611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4717DA54-1DDB-F01E-3B53-B92F18D21AE3}"/>
              </a:ext>
            </a:extLst>
          </p:cNvPr>
          <p:cNvSpPr txBox="1"/>
          <p:nvPr/>
        </p:nvSpPr>
        <p:spPr>
          <a:xfrm>
            <a:off x="6095999" y="1132913"/>
            <a:ext cx="6015181" cy="1015663"/>
          </a:xfrm>
          <a:prstGeom prst="rect">
            <a:avLst/>
          </a:prstGeom>
          <a:noFill/>
        </p:spPr>
        <p:txBody>
          <a:bodyPr wrap="square">
            <a:spAutoFit/>
          </a:bodyPr>
          <a:lstStyle/>
          <a:p>
            <a:r>
              <a:rPr lang="ja-JP" altLang="en-US" sz="2000" dirty="0"/>
              <a:t>気象庁のウェブページ「地震情報」より</a:t>
            </a:r>
            <a:endParaRPr lang="en-US" altLang="ja-JP" sz="2000" dirty="0"/>
          </a:p>
          <a:p>
            <a:r>
              <a:rPr lang="en-US" altLang="ja-JP" sz="2000" dirty="0"/>
              <a:t>https://www.jma.go.jp/bosai/map.html#contents=earthquake_map</a:t>
            </a:r>
            <a:endParaRPr lang="ja-JP" altLang="en-US" sz="2000" dirty="0"/>
          </a:p>
        </p:txBody>
      </p:sp>
      <p:sp>
        <p:nvSpPr>
          <p:cNvPr id="24" name="正方形/長方形 23">
            <a:extLst>
              <a:ext uri="{FF2B5EF4-FFF2-40B4-BE49-F238E27FC236}">
                <a16:creationId xmlns:a16="http://schemas.microsoft.com/office/drawing/2014/main" id="{1E87D717-E236-ECE3-BC39-261ADFACB8E3}"/>
              </a:ext>
            </a:extLst>
          </p:cNvPr>
          <p:cNvSpPr/>
          <p:nvPr/>
        </p:nvSpPr>
        <p:spPr>
          <a:xfrm>
            <a:off x="10968115" y="3429000"/>
            <a:ext cx="697627" cy="400110"/>
          </a:xfrm>
          <a:prstGeom prst="rect">
            <a:avLst/>
          </a:prstGeom>
        </p:spPr>
        <p:txBody>
          <a:bodyPr wrap="none">
            <a:spAutoFit/>
          </a:bodyPr>
          <a:lstStyle/>
          <a:p>
            <a:r>
              <a:rPr lang="ja-JP" altLang="en-US" sz="2000" dirty="0"/>
              <a:t>震央</a:t>
            </a:r>
          </a:p>
        </p:txBody>
      </p:sp>
    </p:spTree>
    <p:extLst>
      <p:ext uri="{BB962C8B-B14F-4D97-AF65-F5344CB8AC3E}">
        <p14:creationId xmlns:p14="http://schemas.microsoft.com/office/powerpoint/2010/main" val="2846165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F61A4C-BFB5-26E0-D6B8-B97B4BEE8A91}"/>
              </a:ext>
            </a:extLst>
          </p:cNvPr>
          <p:cNvSpPr>
            <a:spLocks noGrp="1"/>
          </p:cNvSpPr>
          <p:nvPr>
            <p:ph type="title"/>
          </p:nvPr>
        </p:nvSpPr>
        <p:spPr/>
        <p:txBody>
          <a:bodyPr/>
          <a:lstStyle/>
          <a:p>
            <a:r>
              <a:rPr kumimoji="1" lang="ja-JP" altLang="en-US" dirty="0"/>
              <a:t>余震活動（同日</a:t>
            </a:r>
            <a:r>
              <a:rPr kumimoji="1" lang="en-US" altLang="ja-JP" dirty="0"/>
              <a:t>18:20</a:t>
            </a:r>
            <a:r>
              <a:rPr kumimoji="1" lang="ja-JP" altLang="en-US" dirty="0"/>
              <a:t>まで）</a:t>
            </a:r>
          </a:p>
        </p:txBody>
      </p:sp>
      <p:sp>
        <p:nvSpPr>
          <p:cNvPr id="3" name="コンテンツ プレースホルダー 2">
            <a:extLst>
              <a:ext uri="{FF2B5EF4-FFF2-40B4-BE49-F238E27FC236}">
                <a16:creationId xmlns:a16="http://schemas.microsoft.com/office/drawing/2014/main" id="{21F68535-1CE4-3E66-FD1B-90CF5BE55923}"/>
              </a:ext>
            </a:extLst>
          </p:cNvPr>
          <p:cNvSpPr>
            <a:spLocks noGrp="1"/>
          </p:cNvSpPr>
          <p:nvPr>
            <p:ph sz="half" idx="1"/>
          </p:nvPr>
        </p:nvSpPr>
        <p:spPr/>
        <p:txBody>
          <a:bodyPr/>
          <a:lstStyle/>
          <a:p>
            <a:pPr marL="0" indent="0">
              <a:lnSpc>
                <a:spcPct val="150000"/>
              </a:lnSpc>
              <a:buNone/>
            </a:pPr>
            <a:r>
              <a:rPr kumimoji="1" lang="ja-JP" altLang="en-US" dirty="0"/>
              <a:t>地震発生直後の余震の多くは本震の断層面に沿って起こると考えられている。余震分布から、本震の断層面の広がりを推定できる。</a:t>
            </a:r>
          </a:p>
          <a:p>
            <a:pPr marL="0" indent="0">
              <a:lnSpc>
                <a:spcPct val="150000"/>
              </a:lnSpc>
              <a:buNone/>
            </a:pPr>
            <a:endParaRPr kumimoji="1" lang="ja-JP" altLang="en-US" dirty="0"/>
          </a:p>
        </p:txBody>
      </p:sp>
      <p:pic>
        <p:nvPicPr>
          <p:cNvPr id="7" name="コンテンツ プレースホルダー 6">
            <a:extLst>
              <a:ext uri="{FF2B5EF4-FFF2-40B4-BE49-F238E27FC236}">
                <a16:creationId xmlns:a16="http://schemas.microsoft.com/office/drawing/2014/main" id="{77CF064D-C0C6-A612-EBA9-4C7E8BC685A0}"/>
              </a:ext>
            </a:extLst>
          </p:cNvPr>
          <p:cNvPicPr>
            <a:picLocks noGrp="1" noChangeAspect="1"/>
          </p:cNvPicPr>
          <p:nvPr>
            <p:ph sz="half" idx="2"/>
          </p:nvPr>
        </p:nvPicPr>
        <p:blipFill>
          <a:blip r:embed="rId3"/>
          <a:stretch>
            <a:fillRect/>
          </a:stretch>
        </p:blipFill>
        <p:spPr>
          <a:xfrm>
            <a:off x="5622955" y="0"/>
            <a:ext cx="6025331" cy="6772275"/>
          </a:xfrm>
        </p:spPr>
      </p:pic>
      <p:sp>
        <p:nvSpPr>
          <p:cNvPr id="5" name="正方形/長方形 4">
            <a:extLst>
              <a:ext uri="{FF2B5EF4-FFF2-40B4-BE49-F238E27FC236}">
                <a16:creationId xmlns:a16="http://schemas.microsoft.com/office/drawing/2014/main" id="{C8911663-511D-A8D0-33C8-289064D4F1AB}"/>
              </a:ext>
            </a:extLst>
          </p:cNvPr>
          <p:cNvSpPr/>
          <p:nvPr/>
        </p:nvSpPr>
        <p:spPr>
          <a:xfrm>
            <a:off x="-160162" y="5158436"/>
            <a:ext cx="6669117" cy="707886"/>
          </a:xfrm>
          <a:prstGeom prst="rect">
            <a:avLst/>
          </a:prstGeom>
        </p:spPr>
        <p:txBody>
          <a:bodyPr wrap="square">
            <a:spAutoFit/>
          </a:bodyPr>
          <a:lstStyle/>
          <a:p>
            <a:r>
              <a:rPr lang="ja-JP" altLang="en-US" sz="2000" dirty="0">
                <a:latin typeface="ＭＳＰゴシック"/>
              </a:rPr>
              <a:t>「南海トラフ地震臨時情報（巨大地震注意）について」（気象庁</a:t>
            </a:r>
            <a:r>
              <a:rPr lang="en-US" altLang="ja-JP" sz="2000" dirty="0">
                <a:latin typeface="ＭＳＰゴシック"/>
              </a:rPr>
              <a:t>, 2024</a:t>
            </a:r>
            <a:r>
              <a:rPr lang="ja-JP" altLang="en-US" sz="2000" dirty="0">
                <a:latin typeface="ＭＳＰゴシック"/>
              </a:rPr>
              <a:t>）</a:t>
            </a:r>
            <a:endParaRPr lang="ja-JP" altLang="en-US" sz="2000" dirty="0"/>
          </a:p>
        </p:txBody>
      </p:sp>
      <p:sp>
        <p:nvSpPr>
          <p:cNvPr id="11" name="テキスト ボックス 10">
            <a:extLst>
              <a:ext uri="{FF2B5EF4-FFF2-40B4-BE49-F238E27FC236}">
                <a16:creationId xmlns:a16="http://schemas.microsoft.com/office/drawing/2014/main" id="{845F868D-C6D5-6EFA-1F61-4C6E42A71027}"/>
              </a:ext>
            </a:extLst>
          </p:cNvPr>
          <p:cNvSpPr txBox="1"/>
          <p:nvPr/>
        </p:nvSpPr>
        <p:spPr>
          <a:xfrm>
            <a:off x="0" y="5995988"/>
            <a:ext cx="6408173" cy="646331"/>
          </a:xfrm>
          <a:prstGeom prst="rect">
            <a:avLst/>
          </a:prstGeom>
          <a:noFill/>
        </p:spPr>
        <p:txBody>
          <a:bodyPr wrap="square">
            <a:spAutoFit/>
          </a:bodyPr>
          <a:lstStyle/>
          <a:p>
            <a:r>
              <a:rPr lang="ja-JP" altLang="en-US" dirty="0"/>
              <a:t>赤色：今回の地震　青色：今回の地震より後に発生した地震　灰色：今回の地震より前に発生した地震</a:t>
            </a:r>
          </a:p>
        </p:txBody>
      </p:sp>
      <p:sp>
        <p:nvSpPr>
          <p:cNvPr id="4" name="正方形/長方形 3">
            <a:extLst>
              <a:ext uri="{FF2B5EF4-FFF2-40B4-BE49-F238E27FC236}">
                <a16:creationId xmlns:a16="http://schemas.microsoft.com/office/drawing/2014/main" id="{85E3B89F-ED14-8D45-D9C3-01F334E01F0B}"/>
              </a:ext>
            </a:extLst>
          </p:cNvPr>
          <p:cNvSpPr/>
          <p:nvPr/>
        </p:nvSpPr>
        <p:spPr>
          <a:xfrm>
            <a:off x="11490960" y="1432228"/>
            <a:ext cx="560131" cy="53864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44364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D5F998-4775-D5EA-97C2-DD1DC58E808D}"/>
              </a:ext>
            </a:extLst>
          </p:cNvPr>
          <p:cNvSpPr>
            <a:spLocks noGrp="1"/>
          </p:cNvSpPr>
          <p:nvPr>
            <p:ph type="title"/>
          </p:nvPr>
        </p:nvSpPr>
        <p:spPr/>
        <p:txBody>
          <a:bodyPr/>
          <a:lstStyle/>
          <a:p>
            <a:r>
              <a:rPr kumimoji="1" lang="ja-JP" altLang="en-US" dirty="0"/>
              <a:t>地震波形</a:t>
            </a:r>
          </a:p>
        </p:txBody>
      </p:sp>
      <p:pic>
        <p:nvPicPr>
          <p:cNvPr id="8" name="コンテンツ プレースホルダー 7" descr="グラフ&#10;&#10;自動的に生成された説明">
            <a:extLst>
              <a:ext uri="{FF2B5EF4-FFF2-40B4-BE49-F238E27FC236}">
                <a16:creationId xmlns:a16="http://schemas.microsoft.com/office/drawing/2014/main" id="{52361FA8-F974-6168-BB11-F7011592DA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2518" y="955852"/>
            <a:ext cx="8404522" cy="5902148"/>
          </a:xfrm>
        </p:spPr>
      </p:pic>
      <p:sp>
        <p:nvSpPr>
          <p:cNvPr id="6" name="正方形/長方形 5">
            <a:extLst>
              <a:ext uri="{FF2B5EF4-FFF2-40B4-BE49-F238E27FC236}">
                <a16:creationId xmlns:a16="http://schemas.microsoft.com/office/drawing/2014/main" id="{D405A756-741A-024E-35AA-4966FC18AA54}"/>
              </a:ext>
            </a:extLst>
          </p:cNvPr>
          <p:cNvSpPr/>
          <p:nvPr/>
        </p:nvSpPr>
        <p:spPr>
          <a:xfrm>
            <a:off x="80820" y="1052944"/>
            <a:ext cx="3312620" cy="5127494"/>
          </a:xfrm>
          <a:prstGeom prst="rect">
            <a:avLst/>
          </a:prstGeom>
        </p:spPr>
        <p:txBody>
          <a:bodyPr wrap="square">
            <a:spAutoFit/>
          </a:bodyPr>
          <a:lstStyle/>
          <a:p>
            <a:pPr>
              <a:lnSpc>
                <a:spcPct val="150000"/>
              </a:lnSpc>
            </a:pPr>
            <a:r>
              <a:rPr kumimoji="1" lang="ja-JP" altLang="en-US" sz="2000" dirty="0"/>
              <a:t>防災科学技術研究所</a:t>
            </a:r>
            <a:r>
              <a:rPr kumimoji="1" lang="en-US" altLang="ja-JP" sz="2000" dirty="0"/>
              <a:t>K-NET</a:t>
            </a:r>
            <a:r>
              <a:rPr kumimoji="1" lang="ja-JP" altLang="en-US" sz="2000" dirty="0"/>
              <a:t>の波形記録を震央距離で並べたもの。左が上下成分で</a:t>
            </a:r>
            <a:r>
              <a:rPr kumimoji="1" lang="en-US" altLang="ja-JP" sz="2000" dirty="0"/>
              <a:t>P</a:t>
            </a:r>
            <a:r>
              <a:rPr kumimoji="1" lang="ja-JP" altLang="en-US" sz="2000" dirty="0"/>
              <a:t>波が見えやすく、右が水平成分（のうちの南北成分）で</a:t>
            </a:r>
            <a:r>
              <a:rPr kumimoji="1" lang="en-US" altLang="ja-JP" sz="2000" dirty="0"/>
              <a:t>S</a:t>
            </a:r>
            <a:r>
              <a:rPr kumimoji="1" lang="ja-JP" altLang="en-US" sz="2000" dirty="0"/>
              <a:t>波が見えやすい。</a:t>
            </a:r>
            <a:r>
              <a:rPr kumimoji="1" lang="en-US" altLang="ja-JP" sz="2000" dirty="0"/>
              <a:t>P</a:t>
            </a:r>
            <a:r>
              <a:rPr kumimoji="1" lang="ja-JP" altLang="en-US" sz="2000" dirty="0"/>
              <a:t>波と</a:t>
            </a:r>
            <a:r>
              <a:rPr kumimoji="1" lang="en-US" altLang="ja-JP" sz="2000" dirty="0"/>
              <a:t>S</a:t>
            </a:r>
            <a:r>
              <a:rPr kumimoji="1" lang="ja-JP" altLang="en-US" sz="2000" dirty="0"/>
              <a:t>波とでの伝播速度の違いが分かる。赤い矢印は気象庁の走時表による</a:t>
            </a:r>
            <a:r>
              <a:rPr kumimoji="1" lang="en-US" altLang="ja-JP" sz="2000" dirty="0"/>
              <a:t>P</a:t>
            </a:r>
            <a:r>
              <a:rPr kumimoji="1" lang="ja-JP" altLang="en-US" sz="2000" dirty="0"/>
              <a:t>波、</a:t>
            </a:r>
            <a:r>
              <a:rPr kumimoji="1" lang="en-US" altLang="ja-JP" sz="2000" dirty="0"/>
              <a:t>S</a:t>
            </a:r>
            <a:r>
              <a:rPr kumimoji="1" lang="ja-JP" altLang="en-US" sz="2000" dirty="0"/>
              <a:t>波の走時、青い線は各伝播速度での傾きを示す。</a:t>
            </a:r>
          </a:p>
        </p:txBody>
      </p:sp>
    </p:spTree>
    <p:extLst>
      <p:ext uri="{BB962C8B-B14F-4D97-AF65-F5344CB8AC3E}">
        <p14:creationId xmlns:p14="http://schemas.microsoft.com/office/powerpoint/2010/main" val="2334225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C4DC0C6-D308-EAA2-97D4-76172D8338DB}"/>
              </a:ext>
            </a:extLst>
          </p:cNvPr>
          <p:cNvSpPr>
            <a:spLocks noGrp="1"/>
          </p:cNvSpPr>
          <p:nvPr>
            <p:ph type="title"/>
          </p:nvPr>
        </p:nvSpPr>
        <p:spPr/>
        <p:txBody>
          <a:bodyPr/>
          <a:lstStyle/>
          <a:p>
            <a:r>
              <a:rPr lang="ja-JP" altLang="en-US" dirty="0"/>
              <a:t>最大振幅分布図と振幅アニメーション</a:t>
            </a:r>
          </a:p>
        </p:txBody>
      </p:sp>
      <p:pic>
        <p:nvPicPr>
          <p:cNvPr id="8" name="コンテンツ プレースホルダー 7" descr="グラフ, マップ&#10;&#10;自動的に生成された説明">
            <a:extLst>
              <a:ext uri="{FF2B5EF4-FFF2-40B4-BE49-F238E27FC236}">
                <a16:creationId xmlns:a16="http://schemas.microsoft.com/office/drawing/2014/main" id="{2C6384F1-FB47-E6A2-3663-E1FA39EBA46F}"/>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340644" y="1658144"/>
            <a:ext cx="3419475" cy="4600575"/>
          </a:xfrm>
        </p:spPr>
      </p:pic>
      <p:pic>
        <p:nvPicPr>
          <p:cNvPr id="9" name="20240808164303a">
            <a:hlinkClick r:id="" action="ppaction://media"/>
            <a:extLst>
              <a:ext uri="{FF2B5EF4-FFF2-40B4-BE49-F238E27FC236}">
                <a16:creationId xmlns:a16="http://schemas.microsoft.com/office/drawing/2014/main" id="{1C9F86D5-53F9-B3EB-4201-434739C7CFFA}"/>
              </a:ext>
            </a:extLst>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5"/>
          <a:stretch>
            <a:fillRect/>
          </a:stretch>
        </p:blipFill>
        <p:spPr>
          <a:xfrm>
            <a:off x="7431883" y="1662874"/>
            <a:ext cx="3810792" cy="5109401"/>
          </a:xfrm>
        </p:spPr>
      </p:pic>
      <p:sp>
        <p:nvSpPr>
          <p:cNvPr id="10" name="正方形/長方形 9">
            <a:extLst>
              <a:ext uri="{FF2B5EF4-FFF2-40B4-BE49-F238E27FC236}">
                <a16:creationId xmlns:a16="http://schemas.microsoft.com/office/drawing/2014/main" id="{A1C6B869-5DAF-5541-7400-F8292B8CBD07}"/>
              </a:ext>
            </a:extLst>
          </p:cNvPr>
          <p:cNvSpPr/>
          <p:nvPr/>
        </p:nvSpPr>
        <p:spPr>
          <a:xfrm>
            <a:off x="80819" y="736619"/>
            <a:ext cx="6596678" cy="584775"/>
          </a:xfrm>
          <a:prstGeom prst="rect">
            <a:avLst/>
          </a:prstGeom>
        </p:spPr>
        <p:txBody>
          <a:bodyPr wrap="none">
            <a:spAutoFit/>
          </a:bodyPr>
          <a:lstStyle/>
          <a:p>
            <a:r>
              <a:rPr kumimoji="1" lang="ja-JP" altLang="en-US" sz="1600" dirty="0"/>
              <a:t>防災科学技術研究所</a:t>
            </a:r>
            <a:r>
              <a:rPr kumimoji="1" lang="en-US" altLang="ja-JP" sz="1600" dirty="0"/>
              <a:t>Hi-net</a:t>
            </a:r>
            <a:r>
              <a:rPr kumimoji="1" lang="ja-JP" altLang="en-US" sz="1600" dirty="0"/>
              <a:t> </a:t>
            </a:r>
            <a:r>
              <a:rPr lang="ja-JP" altLang="en-US" sz="1600" dirty="0"/>
              <a:t>過去の地震における最大振幅分布図</a:t>
            </a:r>
            <a:endParaRPr kumimoji="1" lang="en-US" altLang="ja-JP" sz="1600" dirty="0"/>
          </a:p>
          <a:p>
            <a:r>
              <a:rPr kumimoji="1" lang="en-US" altLang="ja-JP" sz="1600" dirty="0"/>
              <a:t>https://www.hinet.bosai.go.jp/AQUA/max_amp.php?y=2024&amp;m=08</a:t>
            </a:r>
            <a:endParaRPr kumimoji="1" lang="ja-JP" altLang="en-US" sz="1600" dirty="0"/>
          </a:p>
        </p:txBody>
      </p:sp>
      <p:sp>
        <p:nvSpPr>
          <p:cNvPr id="11" name="正方形/長方形 10">
            <a:extLst>
              <a:ext uri="{FF2B5EF4-FFF2-40B4-BE49-F238E27FC236}">
                <a16:creationId xmlns:a16="http://schemas.microsoft.com/office/drawing/2014/main" id="{7A851FE5-F636-D003-F643-342A40E5728A}"/>
              </a:ext>
            </a:extLst>
          </p:cNvPr>
          <p:cNvSpPr/>
          <p:nvPr/>
        </p:nvSpPr>
        <p:spPr>
          <a:xfrm>
            <a:off x="2068283" y="1282154"/>
            <a:ext cx="1800493" cy="369332"/>
          </a:xfrm>
          <a:prstGeom prst="rect">
            <a:avLst/>
          </a:prstGeom>
        </p:spPr>
        <p:txBody>
          <a:bodyPr wrap="none">
            <a:spAutoFit/>
          </a:bodyPr>
          <a:lstStyle/>
          <a:p>
            <a:r>
              <a:rPr lang="ja-JP" altLang="en-US" dirty="0"/>
              <a:t>最大振幅分布図</a:t>
            </a:r>
          </a:p>
        </p:txBody>
      </p:sp>
      <p:sp>
        <p:nvSpPr>
          <p:cNvPr id="12" name="正方形/長方形 11">
            <a:extLst>
              <a:ext uri="{FF2B5EF4-FFF2-40B4-BE49-F238E27FC236}">
                <a16:creationId xmlns:a16="http://schemas.microsoft.com/office/drawing/2014/main" id="{11219B4E-98FF-852E-D4D8-6D8D3D00244B}"/>
              </a:ext>
            </a:extLst>
          </p:cNvPr>
          <p:cNvSpPr/>
          <p:nvPr/>
        </p:nvSpPr>
        <p:spPr>
          <a:xfrm>
            <a:off x="8206200" y="1282154"/>
            <a:ext cx="2262158" cy="369332"/>
          </a:xfrm>
          <a:prstGeom prst="rect">
            <a:avLst/>
          </a:prstGeom>
        </p:spPr>
        <p:txBody>
          <a:bodyPr wrap="none">
            <a:spAutoFit/>
          </a:bodyPr>
          <a:lstStyle/>
          <a:p>
            <a:r>
              <a:rPr lang="ja-JP" altLang="en-US" dirty="0"/>
              <a:t>振幅アニメーション</a:t>
            </a:r>
          </a:p>
        </p:txBody>
      </p:sp>
      <p:sp>
        <p:nvSpPr>
          <p:cNvPr id="13" name="テキスト ボックス 12">
            <a:extLst>
              <a:ext uri="{FF2B5EF4-FFF2-40B4-BE49-F238E27FC236}">
                <a16:creationId xmlns:a16="http://schemas.microsoft.com/office/drawing/2014/main" id="{50DFA461-B12D-0153-CED6-26069AB07E9B}"/>
              </a:ext>
            </a:extLst>
          </p:cNvPr>
          <p:cNvSpPr txBox="1"/>
          <p:nvPr/>
        </p:nvSpPr>
        <p:spPr>
          <a:xfrm>
            <a:off x="8975404" y="5371595"/>
            <a:ext cx="2985908" cy="584775"/>
          </a:xfrm>
          <a:prstGeom prst="rect">
            <a:avLst/>
          </a:prstGeom>
          <a:solidFill>
            <a:schemeClr val="bg1"/>
          </a:solidFill>
        </p:spPr>
        <p:txBody>
          <a:bodyPr wrap="square" rtlCol="0">
            <a:spAutoFit/>
          </a:bodyPr>
          <a:lstStyle/>
          <a:p>
            <a:r>
              <a:rPr kumimoji="1" lang="ja-JP" altLang="en-US" sz="1600" dirty="0"/>
              <a:t>画像上にマウスを置くと赤丸付近に再生ボタンが現れます</a:t>
            </a:r>
          </a:p>
        </p:txBody>
      </p:sp>
      <p:sp>
        <p:nvSpPr>
          <p:cNvPr id="14" name="楕円 13">
            <a:extLst>
              <a:ext uri="{FF2B5EF4-FFF2-40B4-BE49-F238E27FC236}">
                <a16:creationId xmlns:a16="http://schemas.microsoft.com/office/drawing/2014/main" id="{A1363450-4D31-A49C-7A5F-25360906B1E1}"/>
              </a:ext>
            </a:extLst>
          </p:cNvPr>
          <p:cNvSpPr/>
          <p:nvPr/>
        </p:nvSpPr>
        <p:spPr>
          <a:xfrm>
            <a:off x="7256255" y="6174658"/>
            <a:ext cx="727539" cy="59732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0842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8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097A25-8D8E-94E5-E1AA-DDB52DF822AF}"/>
              </a:ext>
            </a:extLst>
          </p:cNvPr>
          <p:cNvSpPr>
            <a:spLocks noGrp="1"/>
          </p:cNvSpPr>
          <p:nvPr>
            <p:ph type="title"/>
          </p:nvPr>
        </p:nvSpPr>
        <p:spPr/>
        <p:txBody>
          <a:bodyPr/>
          <a:lstStyle/>
          <a:p>
            <a:r>
              <a:rPr kumimoji="1" lang="ja-JP" altLang="en-US" dirty="0"/>
              <a:t>南海トラフ地震臨時情報</a:t>
            </a:r>
          </a:p>
        </p:txBody>
      </p:sp>
      <p:sp>
        <p:nvSpPr>
          <p:cNvPr id="3" name="コンテンツ プレースホルダー 2">
            <a:extLst>
              <a:ext uri="{FF2B5EF4-FFF2-40B4-BE49-F238E27FC236}">
                <a16:creationId xmlns:a16="http://schemas.microsoft.com/office/drawing/2014/main" id="{BADDFDBD-48F2-6878-143F-4FD697250630}"/>
              </a:ext>
            </a:extLst>
          </p:cNvPr>
          <p:cNvSpPr>
            <a:spLocks noGrp="1"/>
          </p:cNvSpPr>
          <p:nvPr>
            <p:ph sz="half" idx="1"/>
          </p:nvPr>
        </p:nvSpPr>
        <p:spPr/>
        <p:txBody>
          <a:bodyPr/>
          <a:lstStyle/>
          <a:p>
            <a:r>
              <a:rPr kumimoji="1" lang="ja-JP" altLang="en-US" dirty="0"/>
              <a:t>南海トラフの想定震源域またはその周辺で</a:t>
            </a:r>
            <a:r>
              <a:rPr kumimoji="1" lang="en-US" altLang="ja-JP" dirty="0"/>
              <a:t>M6.8</a:t>
            </a:r>
            <a:r>
              <a:rPr kumimoji="1" lang="ja-JP" altLang="en-US" dirty="0"/>
              <a:t>以上の地震が発生すると、巨大地震への影響を調査することになっている（「</a:t>
            </a:r>
            <a:r>
              <a:rPr kumimoji="1" lang="ja-JP" altLang="en-US" b="1" dirty="0"/>
              <a:t>南海トラフ地震臨時情報（調査中）</a:t>
            </a:r>
            <a:r>
              <a:rPr kumimoji="1" lang="ja-JP" altLang="en-US" dirty="0"/>
              <a:t>」）</a:t>
            </a:r>
            <a:endParaRPr kumimoji="1" lang="en-US" altLang="ja-JP" dirty="0"/>
          </a:p>
          <a:p>
            <a:pPr lvl="1"/>
            <a:r>
              <a:rPr kumimoji="1" lang="ja-JP" altLang="en-US" dirty="0"/>
              <a:t>今回は</a:t>
            </a:r>
            <a:r>
              <a:rPr kumimoji="1" lang="en-US" altLang="ja-JP" dirty="0"/>
              <a:t>M7.1</a:t>
            </a:r>
            <a:r>
              <a:rPr kumimoji="1" lang="ja-JP" altLang="en-US" dirty="0"/>
              <a:t>の地震が想定震源域内で発生</a:t>
            </a:r>
            <a:endParaRPr kumimoji="1" lang="en-US" altLang="ja-JP" dirty="0"/>
          </a:p>
          <a:p>
            <a:r>
              <a:rPr kumimoji="1" lang="ja-JP" altLang="en-US" dirty="0"/>
              <a:t>モーメントマグニチュード </a:t>
            </a:r>
            <a:r>
              <a:rPr kumimoji="1" lang="en-US" altLang="ja-JP" dirty="0"/>
              <a:t>(M</a:t>
            </a:r>
            <a:r>
              <a:rPr kumimoji="1" lang="en-US" altLang="ja-JP" baseline="-25000" dirty="0"/>
              <a:t>W</a:t>
            </a:r>
            <a:r>
              <a:rPr kumimoji="1" lang="en-US" altLang="ja-JP" dirty="0"/>
              <a:t>) 7.0</a:t>
            </a:r>
            <a:r>
              <a:rPr kumimoji="1" lang="ja-JP" altLang="en-US" dirty="0"/>
              <a:t>以上であれば、「</a:t>
            </a:r>
            <a:r>
              <a:rPr kumimoji="1" lang="ja-JP" altLang="en-US" b="1" dirty="0"/>
              <a:t>南海トラフ地震臨時情報（巨大地震注意）</a:t>
            </a:r>
            <a:r>
              <a:rPr kumimoji="1" lang="ja-JP" altLang="en-US" dirty="0"/>
              <a:t>」が発表される</a:t>
            </a:r>
            <a:endParaRPr kumimoji="1" lang="en-US" altLang="ja-JP" dirty="0"/>
          </a:p>
          <a:p>
            <a:pPr lvl="1"/>
            <a:r>
              <a:rPr kumimoji="1" lang="ja-JP" altLang="en-US" dirty="0"/>
              <a:t>モーメントマグニチュードは、断層運動（断層の面積と断層がずれた量）を示すマグニチュード</a:t>
            </a:r>
            <a:endParaRPr kumimoji="1" lang="en-US" altLang="ja-JP" dirty="0"/>
          </a:p>
          <a:p>
            <a:pPr lvl="1"/>
            <a:r>
              <a:rPr kumimoji="1" lang="ja-JP" altLang="en-US" dirty="0"/>
              <a:t>今回は</a:t>
            </a:r>
            <a:r>
              <a:rPr kumimoji="1" lang="en-US" altLang="ja-JP" dirty="0"/>
              <a:t>M</a:t>
            </a:r>
            <a:r>
              <a:rPr kumimoji="1" lang="en-US" altLang="ja-JP" baseline="-25000" dirty="0"/>
              <a:t>W</a:t>
            </a:r>
            <a:r>
              <a:rPr kumimoji="1" lang="en-US" altLang="ja-JP" dirty="0"/>
              <a:t>7.0</a:t>
            </a:r>
          </a:p>
          <a:p>
            <a:pPr marL="0" indent="0">
              <a:buNone/>
            </a:pPr>
            <a:endParaRPr kumimoji="1" lang="en-US" altLang="ja-JP" dirty="0"/>
          </a:p>
        </p:txBody>
      </p:sp>
      <p:pic>
        <p:nvPicPr>
          <p:cNvPr id="6" name="コンテンツ プレースホルダー 5">
            <a:extLst>
              <a:ext uri="{FF2B5EF4-FFF2-40B4-BE49-F238E27FC236}">
                <a16:creationId xmlns:a16="http://schemas.microsoft.com/office/drawing/2014/main" id="{958CF711-6C38-2AE5-66A0-0E8117101294}"/>
              </a:ext>
            </a:extLst>
          </p:cNvPr>
          <p:cNvPicPr>
            <a:picLocks noGrp="1" noChangeAspect="1"/>
          </p:cNvPicPr>
          <p:nvPr>
            <p:ph sz="half" idx="2"/>
          </p:nvPr>
        </p:nvPicPr>
        <p:blipFill>
          <a:blip r:embed="rId2"/>
          <a:stretch>
            <a:fillRect/>
          </a:stretch>
        </p:blipFill>
        <p:spPr>
          <a:xfrm>
            <a:off x="6296117" y="1144588"/>
            <a:ext cx="5697354" cy="5627687"/>
          </a:xfrm>
        </p:spPr>
      </p:pic>
      <p:sp>
        <p:nvSpPr>
          <p:cNvPr id="7" name="正方形/長方形 6">
            <a:extLst>
              <a:ext uri="{FF2B5EF4-FFF2-40B4-BE49-F238E27FC236}">
                <a16:creationId xmlns:a16="http://schemas.microsoft.com/office/drawing/2014/main" id="{72599330-7F0F-49BA-BC7D-08EBFF97F6FB}"/>
              </a:ext>
            </a:extLst>
          </p:cNvPr>
          <p:cNvSpPr/>
          <p:nvPr/>
        </p:nvSpPr>
        <p:spPr>
          <a:xfrm>
            <a:off x="6296117" y="345059"/>
            <a:ext cx="5254142" cy="707886"/>
          </a:xfrm>
          <a:prstGeom prst="rect">
            <a:avLst/>
          </a:prstGeom>
        </p:spPr>
        <p:txBody>
          <a:bodyPr wrap="square">
            <a:spAutoFit/>
          </a:bodyPr>
          <a:lstStyle/>
          <a:p>
            <a:r>
              <a:rPr lang="ja-JP" altLang="en-US" sz="2000" dirty="0">
                <a:latin typeface="ＭＳＰゴシック"/>
              </a:rPr>
              <a:t>「南海トラフ地震臨時情報（巨大地震注意）について」（気象庁</a:t>
            </a:r>
            <a:r>
              <a:rPr lang="en-US" altLang="ja-JP" sz="2000" dirty="0">
                <a:latin typeface="ＭＳＰゴシック"/>
              </a:rPr>
              <a:t>, 2024</a:t>
            </a:r>
            <a:r>
              <a:rPr lang="ja-JP" altLang="en-US" sz="2000" dirty="0">
                <a:latin typeface="ＭＳＰゴシック"/>
              </a:rPr>
              <a:t>）</a:t>
            </a:r>
            <a:endParaRPr lang="ja-JP" altLang="en-US" sz="2000" dirty="0"/>
          </a:p>
        </p:txBody>
      </p:sp>
    </p:spTree>
    <p:extLst>
      <p:ext uri="{BB962C8B-B14F-4D97-AF65-F5344CB8AC3E}">
        <p14:creationId xmlns:p14="http://schemas.microsoft.com/office/powerpoint/2010/main" val="1556729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E36A8ED8-29B0-3BBB-08DA-48215857E18B}"/>
              </a:ext>
            </a:extLst>
          </p:cNvPr>
          <p:cNvSpPr>
            <a:spLocks noGrp="1"/>
          </p:cNvSpPr>
          <p:nvPr>
            <p:ph type="title"/>
          </p:nvPr>
        </p:nvSpPr>
        <p:spPr/>
        <p:txBody>
          <a:bodyPr/>
          <a:lstStyle/>
          <a:p>
            <a:r>
              <a:rPr lang="ja-JP" altLang="en-US" dirty="0"/>
              <a:t>南海トラフ地震臨時情報</a:t>
            </a:r>
          </a:p>
        </p:txBody>
      </p:sp>
      <p:pic>
        <p:nvPicPr>
          <p:cNvPr id="8" name="コンテンツ プレースホルダー 7">
            <a:extLst>
              <a:ext uri="{FF2B5EF4-FFF2-40B4-BE49-F238E27FC236}">
                <a16:creationId xmlns:a16="http://schemas.microsoft.com/office/drawing/2014/main" id="{24B52DCF-079B-A476-F46F-B4A7067C0AEB}"/>
              </a:ext>
            </a:extLst>
          </p:cNvPr>
          <p:cNvPicPr>
            <a:picLocks noGrp="1" noChangeAspect="1"/>
          </p:cNvPicPr>
          <p:nvPr>
            <p:ph idx="1"/>
          </p:nvPr>
        </p:nvPicPr>
        <p:blipFill>
          <a:blip r:embed="rId2"/>
          <a:stretch>
            <a:fillRect/>
          </a:stretch>
        </p:blipFill>
        <p:spPr>
          <a:xfrm>
            <a:off x="471166" y="1136650"/>
            <a:ext cx="11256018" cy="5635625"/>
          </a:xfrm>
        </p:spPr>
      </p:pic>
      <p:sp>
        <p:nvSpPr>
          <p:cNvPr id="9" name="正方形/長方形 8">
            <a:extLst>
              <a:ext uri="{FF2B5EF4-FFF2-40B4-BE49-F238E27FC236}">
                <a16:creationId xmlns:a16="http://schemas.microsoft.com/office/drawing/2014/main" id="{1B4F4AEA-0D31-DFAA-DA30-692527293BF5}"/>
              </a:ext>
            </a:extLst>
          </p:cNvPr>
          <p:cNvSpPr/>
          <p:nvPr/>
        </p:nvSpPr>
        <p:spPr>
          <a:xfrm>
            <a:off x="6296117" y="345059"/>
            <a:ext cx="5254142" cy="707886"/>
          </a:xfrm>
          <a:prstGeom prst="rect">
            <a:avLst/>
          </a:prstGeom>
        </p:spPr>
        <p:txBody>
          <a:bodyPr wrap="square">
            <a:spAutoFit/>
          </a:bodyPr>
          <a:lstStyle/>
          <a:p>
            <a:r>
              <a:rPr lang="ja-JP" altLang="en-US" sz="2000" dirty="0">
                <a:latin typeface="ＭＳＰゴシック"/>
              </a:rPr>
              <a:t>「南海トラフ地震臨時情報（巨大地震注意）について」（気象庁</a:t>
            </a:r>
            <a:r>
              <a:rPr lang="en-US" altLang="ja-JP" sz="2000" dirty="0">
                <a:latin typeface="ＭＳＰゴシック"/>
              </a:rPr>
              <a:t>, 2024</a:t>
            </a:r>
            <a:r>
              <a:rPr lang="ja-JP" altLang="en-US" sz="2000" dirty="0">
                <a:latin typeface="ＭＳＰゴシック"/>
              </a:rPr>
              <a:t>）</a:t>
            </a:r>
            <a:endParaRPr lang="ja-JP" altLang="en-US" sz="2000" dirty="0"/>
          </a:p>
        </p:txBody>
      </p:sp>
      <p:sp>
        <p:nvSpPr>
          <p:cNvPr id="11" name="テキスト ボックス 10">
            <a:extLst>
              <a:ext uri="{FF2B5EF4-FFF2-40B4-BE49-F238E27FC236}">
                <a16:creationId xmlns:a16="http://schemas.microsoft.com/office/drawing/2014/main" id="{5A9D19B0-00E8-D251-8DF0-9F15C5387DEF}"/>
              </a:ext>
            </a:extLst>
          </p:cNvPr>
          <p:cNvSpPr txBox="1"/>
          <p:nvPr/>
        </p:nvSpPr>
        <p:spPr>
          <a:xfrm>
            <a:off x="80819" y="736540"/>
            <a:ext cx="3308406" cy="400110"/>
          </a:xfrm>
          <a:prstGeom prst="rect">
            <a:avLst/>
          </a:prstGeom>
          <a:noFill/>
        </p:spPr>
        <p:txBody>
          <a:bodyPr wrap="square">
            <a:spAutoFit/>
          </a:bodyPr>
          <a:lstStyle/>
          <a:p>
            <a:r>
              <a:rPr lang="ja-JP" altLang="en-US" sz="2000" dirty="0"/>
              <a:t>地震が続けて発⽣した事例</a:t>
            </a:r>
          </a:p>
        </p:txBody>
      </p:sp>
    </p:spTree>
    <p:extLst>
      <p:ext uri="{BB962C8B-B14F-4D97-AF65-F5344CB8AC3E}">
        <p14:creationId xmlns:p14="http://schemas.microsoft.com/office/powerpoint/2010/main" val="2589100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734C6435-9E90-97E4-920D-9615AE5DB9E7}"/>
              </a:ext>
            </a:extLst>
          </p:cNvPr>
          <p:cNvSpPr/>
          <p:nvPr/>
        </p:nvSpPr>
        <p:spPr>
          <a:xfrm>
            <a:off x="6263148" y="59345"/>
            <a:ext cx="5732208" cy="646331"/>
          </a:xfrm>
          <a:prstGeom prst="rect">
            <a:avLst/>
          </a:prstGeom>
        </p:spPr>
        <p:txBody>
          <a:bodyPr wrap="square">
            <a:spAutoFit/>
          </a:bodyPr>
          <a:lstStyle/>
          <a:p>
            <a:r>
              <a:rPr lang="ja-JP" altLang="en-US" dirty="0">
                <a:latin typeface="ＭＳＰゴシック"/>
              </a:rPr>
              <a:t>リーフレット「南海トラフ地震　</a:t>
            </a:r>
            <a:r>
              <a:rPr lang="en-US" altLang="ja-JP" dirty="0">
                <a:latin typeface="ＭＳＰゴシック"/>
              </a:rPr>
              <a:t>-</a:t>
            </a:r>
            <a:r>
              <a:rPr lang="ja-JP" altLang="en-US" dirty="0">
                <a:latin typeface="ＭＳＰゴシック"/>
              </a:rPr>
              <a:t>その時の備え</a:t>
            </a:r>
            <a:r>
              <a:rPr lang="en-US" altLang="ja-JP" dirty="0">
                <a:latin typeface="ＭＳＰゴシック"/>
              </a:rPr>
              <a:t>-</a:t>
            </a:r>
            <a:r>
              <a:rPr lang="ja-JP" altLang="en-US" dirty="0">
                <a:latin typeface="ＭＳＰゴシック"/>
              </a:rPr>
              <a:t>」（内閣府・気象庁</a:t>
            </a:r>
            <a:r>
              <a:rPr lang="en-US" altLang="ja-JP" dirty="0">
                <a:latin typeface="ＭＳＰゴシック"/>
              </a:rPr>
              <a:t>, 2019</a:t>
            </a:r>
            <a:r>
              <a:rPr lang="ja-JP" altLang="en-US" dirty="0">
                <a:latin typeface="ＭＳＰゴシック"/>
              </a:rPr>
              <a:t>）より加筆</a:t>
            </a:r>
            <a:endParaRPr lang="ja-JP" altLang="en-US" dirty="0"/>
          </a:p>
        </p:txBody>
      </p:sp>
      <p:sp>
        <p:nvSpPr>
          <p:cNvPr id="4" name="タイトル 3">
            <a:extLst>
              <a:ext uri="{FF2B5EF4-FFF2-40B4-BE49-F238E27FC236}">
                <a16:creationId xmlns:a16="http://schemas.microsoft.com/office/drawing/2014/main" id="{1C1002DF-BD1F-AA36-9CD4-0DE5ABD93155}"/>
              </a:ext>
            </a:extLst>
          </p:cNvPr>
          <p:cNvSpPr>
            <a:spLocks noGrp="1"/>
          </p:cNvSpPr>
          <p:nvPr>
            <p:ph type="title"/>
          </p:nvPr>
        </p:nvSpPr>
        <p:spPr/>
        <p:txBody>
          <a:bodyPr/>
          <a:lstStyle/>
          <a:p>
            <a:r>
              <a:rPr lang="ja-JP" altLang="en-US" dirty="0"/>
              <a:t>南海トラフ地震臨時情報</a:t>
            </a:r>
          </a:p>
        </p:txBody>
      </p:sp>
      <p:sp>
        <p:nvSpPr>
          <p:cNvPr id="5" name="コンテンツ プレースホルダー 4">
            <a:extLst>
              <a:ext uri="{FF2B5EF4-FFF2-40B4-BE49-F238E27FC236}">
                <a16:creationId xmlns:a16="http://schemas.microsoft.com/office/drawing/2014/main" id="{BBD3E9C2-A133-150E-DA18-1AD714831788}"/>
              </a:ext>
            </a:extLst>
          </p:cNvPr>
          <p:cNvSpPr>
            <a:spLocks noGrp="1"/>
          </p:cNvSpPr>
          <p:nvPr>
            <p:ph sz="half" idx="1"/>
          </p:nvPr>
        </p:nvSpPr>
        <p:spPr>
          <a:xfrm>
            <a:off x="80820" y="1513016"/>
            <a:ext cx="5828368" cy="5258969"/>
          </a:xfrm>
        </p:spPr>
        <p:txBody>
          <a:bodyPr>
            <a:normAutofit/>
          </a:bodyPr>
          <a:lstStyle/>
          <a:p>
            <a:pPr marL="0" indent="0">
              <a:buNone/>
            </a:pPr>
            <a:r>
              <a:rPr kumimoji="1" lang="ja-JP" altLang="en-US" sz="2000" b="1" dirty="0"/>
              <a:t>南海トラフ地震臨時情報（巨大地震注意）</a:t>
            </a:r>
            <a:endParaRPr kumimoji="1" lang="en-US" altLang="ja-JP" sz="2000" dirty="0"/>
          </a:p>
          <a:p>
            <a:r>
              <a:rPr kumimoji="1" lang="en-US" altLang="ja-JP" sz="2000" dirty="0"/>
              <a:t>1</a:t>
            </a:r>
            <a:r>
              <a:rPr kumimoji="1" lang="ja-JP" altLang="en-US" sz="2000" dirty="0"/>
              <a:t>週間程度</a:t>
            </a:r>
            <a:endParaRPr kumimoji="1" lang="en-US" altLang="ja-JP" sz="2000" dirty="0"/>
          </a:p>
          <a:p>
            <a:pPr lvl="1"/>
            <a:r>
              <a:rPr lang="ja-JP" altLang="en-US" sz="2000" dirty="0"/>
              <a:t>日頃からの地震への備えの再確認</a:t>
            </a:r>
            <a:endParaRPr lang="en-US" altLang="ja-JP" sz="2000" dirty="0"/>
          </a:p>
          <a:p>
            <a:pPr lvl="1"/>
            <a:r>
              <a:rPr lang="ja-JP" altLang="en-US" sz="2000" u="sng" dirty="0"/>
              <a:t>事前の避難は伴わない</a:t>
            </a:r>
            <a:endParaRPr lang="en-US" altLang="ja-JP" sz="2000" u="sng" dirty="0"/>
          </a:p>
          <a:p>
            <a:r>
              <a:rPr lang="en-US" altLang="ja-JP" sz="2000" dirty="0"/>
              <a:t>1</a:t>
            </a:r>
            <a:r>
              <a:rPr lang="ja-JP" altLang="en-US" sz="2000" dirty="0"/>
              <a:t>週間過ぎ</a:t>
            </a:r>
            <a:endParaRPr lang="en-US" altLang="ja-JP" sz="2000" dirty="0"/>
          </a:p>
          <a:p>
            <a:pPr lvl="1"/>
            <a:r>
              <a:rPr lang="ja-JP" altLang="en-US" sz="2000" dirty="0"/>
              <a:t>通常生活</a:t>
            </a:r>
            <a:endParaRPr lang="en-US" altLang="ja-JP" sz="2000" dirty="0"/>
          </a:p>
          <a:p>
            <a:pPr lvl="1"/>
            <a:r>
              <a:rPr lang="ja-JP" altLang="en-US" sz="2000" dirty="0"/>
              <a:t>ただし巨大地震発生の可能性がなくなったわけではない</a:t>
            </a:r>
            <a:endParaRPr lang="en-US" altLang="ja-JP" sz="2000" dirty="0"/>
          </a:p>
          <a:p>
            <a:endParaRPr lang="en-US" altLang="ja-JP" sz="2000" dirty="0"/>
          </a:p>
          <a:p>
            <a:pPr marL="0" indent="0">
              <a:buNone/>
            </a:pPr>
            <a:r>
              <a:rPr lang="ja-JP" altLang="en-US" sz="1600" b="1" dirty="0"/>
              <a:t>参考</a:t>
            </a:r>
            <a:r>
              <a:rPr lang="ja-JP" altLang="en-US" sz="1600" dirty="0"/>
              <a:t>（</a:t>
            </a:r>
            <a:r>
              <a:rPr kumimoji="1" lang="ja-JP" altLang="en-US" sz="1600" dirty="0"/>
              <a:t>想定震源域で</a:t>
            </a:r>
            <a:r>
              <a:rPr kumimoji="1" lang="en-US" altLang="ja-JP" sz="1600" dirty="0"/>
              <a:t>M8.0</a:t>
            </a:r>
            <a:r>
              <a:rPr kumimoji="1" lang="ja-JP" altLang="en-US" sz="1600" dirty="0"/>
              <a:t>以上の地震が発生した場合）</a:t>
            </a:r>
            <a:endParaRPr lang="en-US" altLang="ja-JP" sz="1600" dirty="0"/>
          </a:p>
          <a:p>
            <a:pPr marL="0" indent="0">
              <a:buNone/>
            </a:pPr>
            <a:r>
              <a:rPr lang="ja-JP" altLang="en-US" sz="1600" b="1" dirty="0"/>
              <a:t>南海トラフ地震臨時情報（巨大地震警戒）</a:t>
            </a:r>
            <a:endParaRPr lang="en-US" altLang="ja-JP" sz="1600" b="1" dirty="0"/>
          </a:p>
          <a:p>
            <a:r>
              <a:rPr lang="ja-JP" altLang="en-US" sz="1600" dirty="0"/>
              <a:t>日頃からの地震への備えの再確認</a:t>
            </a:r>
            <a:endParaRPr lang="en-US" altLang="ja-JP" sz="1600" dirty="0"/>
          </a:p>
          <a:p>
            <a:r>
              <a:rPr lang="ja-JP" altLang="en-US" sz="1600" u="sng" dirty="0"/>
              <a:t>津波について、地震発生後の避難では間に合わない可能性のある住民は</a:t>
            </a:r>
            <a:r>
              <a:rPr lang="en-US" altLang="ja-JP" sz="1600" u="sng" dirty="0"/>
              <a:t>1</a:t>
            </a:r>
            <a:r>
              <a:rPr lang="ja-JP" altLang="en-US" sz="1600" u="sng" dirty="0"/>
              <a:t>週間の避難</a:t>
            </a:r>
            <a:endParaRPr lang="en-US" altLang="ja-JP" sz="1600" u="sng" dirty="0"/>
          </a:p>
          <a:p>
            <a:r>
              <a:rPr lang="en-US" altLang="ja-JP" sz="1600" dirty="0"/>
              <a:t>1</a:t>
            </a:r>
            <a:r>
              <a:rPr lang="ja-JP" altLang="en-US" sz="1600" dirty="0"/>
              <a:t>週間に科学的意味はなく、社会的な受忍限度による</a:t>
            </a:r>
          </a:p>
        </p:txBody>
      </p:sp>
      <p:pic>
        <p:nvPicPr>
          <p:cNvPr id="18" name="コンテンツ プレースホルダー 17">
            <a:extLst>
              <a:ext uri="{FF2B5EF4-FFF2-40B4-BE49-F238E27FC236}">
                <a16:creationId xmlns:a16="http://schemas.microsoft.com/office/drawing/2014/main" id="{86FAC044-6589-76DB-8F05-1E4A445A565B}"/>
              </a:ext>
            </a:extLst>
          </p:cNvPr>
          <p:cNvPicPr>
            <a:picLocks noGrp="1" noChangeAspect="1"/>
          </p:cNvPicPr>
          <p:nvPr>
            <p:ph sz="half" idx="2"/>
          </p:nvPr>
        </p:nvPicPr>
        <p:blipFill>
          <a:blip r:embed="rId3"/>
          <a:stretch>
            <a:fillRect/>
          </a:stretch>
        </p:blipFill>
        <p:spPr>
          <a:xfrm>
            <a:off x="6096000" y="940098"/>
            <a:ext cx="5859746" cy="5882111"/>
          </a:xfrm>
        </p:spPr>
      </p:pic>
      <p:sp>
        <p:nvSpPr>
          <p:cNvPr id="19" name="正方形/長方形 18">
            <a:extLst>
              <a:ext uri="{FF2B5EF4-FFF2-40B4-BE49-F238E27FC236}">
                <a16:creationId xmlns:a16="http://schemas.microsoft.com/office/drawing/2014/main" id="{4929ECEC-5902-30CE-9214-4D83CA670533}"/>
              </a:ext>
            </a:extLst>
          </p:cNvPr>
          <p:cNvSpPr/>
          <p:nvPr/>
        </p:nvSpPr>
        <p:spPr>
          <a:xfrm>
            <a:off x="9370142" y="876113"/>
            <a:ext cx="2741038" cy="4964248"/>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21" name="テキスト ボックス 20">
            <a:extLst>
              <a:ext uri="{FF2B5EF4-FFF2-40B4-BE49-F238E27FC236}">
                <a16:creationId xmlns:a16="http://schemas.microsoft.com/office/drawing/2014/main" id="{5B6ABBCA-CAA6-E1F4-B611-8B5451CA90EF}"/>
              </a:ext>
            </a:extLst>
          </p:cNvPr>
          <p:cNvSpPr txBox="1"/>
          <p:nvPr/>
        </p:nvSpPr>
        <p:spPr>
          <a:xfrm>
            <a:off x="10342455" y="502536"/>
            <a:ext cx="796412" cy="461665"/>
          </a:xfrm>
          <a:prstGeom prst="rect">
            <a:avLst/>
          </a:prstGeom>
          <a:noFill/>
        </p:spPr>
        <p:txBody>
          <a:bodyPr wrap="square">
            <a:spAutoFit/>
          </a:bodyPr>
          <a:lstStyle/>
          <a:p>
            <a:r>
              <a:rPr kumimoji="1" lang="ja-JP" altLang="en-US" sz="2400" dirty="0">
                <a:solidFill>
                  <a:srgbClr val="C00000"/>
                </a:solidFill>
              </a:rPr>
              <a:t>今回</a:t>
            </a:r>
            <a:endParaRPr lang="ja-JP" altLang="en-US" sz="2400" dirty="0">
              <a:solidFill>
                <a:srgbClr val="C00000"/>
              </a:solidFill>
            </a:endParaRPr>
          </a:p>
        </p:txBody>
      </p:sp>
      <p:sp>
        <p:nvSpPr>
          <p:cNvPr id="9" name="テキスト ボックス 8">
            <a:extLst>
              <a:ext uri="{FF2B5EF4-FFF2-40B4-BE49-F238E27FC236}">
                <a16:creationId xmlns:a16="http://schemas.microsoft.com/office/drawing/2014/main" id="{AD4DA868-6239-5CCA-2520-CF8AA3914BEA}"/>
              </a:ext>
            </a:extLst>
          </p:cNvPr>
          <p:cNvSpPr txBox="1"/>
          <p:nvPr/>
        </p:nvSpPr>
        <p:spPr>
          <a:xfrm>
            <a:off x="-58992" y="769661"/>
            <a:ext cx="6154992" cy="646331"/>
          </a:xfrm>
          <a:prstGeom prst="rect">
            <a:avLst/>
          </a:prstGeom>
          <a:noFill/>
        </p:spPr>
        <p:txBody>
          <a:bodyPr wrap="square">
            <a:spAutoFit/>
          </a:bodyPr>
          <a:lstStyle/>
          <a:p>
            <a:r>
              <a:rPr lang="ja-JP" altLang="en-US" dirty="0"/>
              <a:t>「南海トラフ地震臨時情報が発表されたら！」（内閣府）</a:t>
            </a:r>
            <a:endParaRPr lang="en-US" altLang="ja-JP" dirty="0"/>
          </a:p>
          <a:p>
            <a:r>
              <a:rPr lang="en-US" altLang="ja-JP" dirty="0"/>
              <a:t>https://www.bousai.go.jp/jishin/nankai/rinji/index.html</a:t>
            </a:r>
            <a:endParaRPr lang="ja-JP" altLang="en-US" dirty="0"/>
          </a:p>
        </p:txBody>
      </p:sp>
      <p:sp>
        <p:nvSpPr>
          <p:cNvPr id="10" name="正方形/長方形 9">
            <a:extLst>
              <a:ext uri="{FF2B5EF4-FFF2-40B4-BE49-F238E27FC236}">
                <a16:creationId xmlns:a16="http://schemas.microsoft.com/office/drawing/2014/main" id="{A0474866-F62E-89B1-E8C2-10008D422292}"/>
              </a:ext>
            </a:extLst>
          </p:cNvPr>
          <p:cNvSpPr/>
          <p:nvPr/>
        </p:nvSpPr>
        <p:spPr>
          <a:xfrm>
            <a:off x="98322" y="1468574"/>
            <a:ext cx="5842244" cy="2955942"/>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Tree>
    <p:extLst>
      <p:ext uri="{BB962C8B-B14F-4D97-AF65-F5344CB8AC3E}">
        <p14:creationId xmlns:p14="http://schemas.microsoft.com/office/powerpoint/2010/main" val="2172786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E0AFB0-5665-E0E6-1140-AF34DF5981C7}"/>
              </a:ext>
            </a:extLst>
          </p:cNvPr>
          <p:cNvSpPr>
            <a:spLocks noGrp="1"/>
          </p:cNvSpPr>
          <p:nvPr>
            <p:ph type="title"/>
          </p:nvPr>
        </p:nvSpPr>
        <p:spPr/>
        <p:txBody>
          <a:bodyPr/>
          <a:lstStyle/>
          <a:p>
            <a:r>
              <a:rPr kumimoji="1" lang="ja-JP" altLang="en-US" dirty="0"/>
              <a:t>最近の地震に関するスライド教材</a:t>
            </a:r>
          </a:p>
        </p:txBody>
      </p:sp>
      <p:sp>
        <p:nvSpPr>
          <p:cNvPr id="3" name="コンテンツ プレースホルダー 2">
            <a:extLst>
              <a:ext uri="{FF2B5EF4-FFF2-40B4-BE49-F238E27FC236}">
                <a16:creationId xmlns:a16="http://schemas.microsoft.com/office/drawing/2014/main" id="{41687486-9DC0-1279-5479-BC2371256874}"/>
              </a:ext>
            </a:extLst>
          </p:cNvPr>
          <p:cNvSpPr>
            <a:spLocks noGrp="1"/>
          </p:cNvSpPr>
          <p:nvPr>
            <p:ph sz="half" idx="1"/>
          </p:nvPr>
        </p:nvSpPr>
        <p:spPr/>
        <p:txBody>
          <a:bodyPr>
            <a:normAutofit/>
          </a:bodyPr>
          <a:lstStyle/>
          <a:p>
            <a:pPr marL="0" indent="0">
              <a:buNone/>
            </a:pPr>
            <a:r>
              <a:rPr kumimoji="1" lang="ja-JP" altLang="en-US" sz="1800" b="1" dirty="0"/>
              <a:t>作成者・連絡先</a:t>
            </a:r>
            <a:r>
              <a:rPr kumimoji="1" lang="ja-JP" altLang="en-US" sz="1800" dirty="0"/>
              <a:t>：</a:t>
            </a:r>
            <a:endParaRPr kumimoji="1" lang="ja-JP" altLang="en-US" sz="1800" b="1" dirty="0"/>
          </a:p>
          <a:p>
            <a:pPr marL="0" indent="0">
              <a:buNone/>
            </a:pPr>
            <a:r>
              <a:rPr kumimoji="1" lang="ja-JP" altLang="en-US" sz="1800" dirty="0"/>
              <a:t>小林励司 （鹿児島大学大学院理工学研究科）</a:t>
            </a:r>
            <a:endParaRPr kumimoji="1" lang="en-US" altLang="ja-JP" sz="1800" dirty="0"/>
          </a:p>
          <a:p>
            <a:pPr marL="0" indent="0">
              <a:buNone/>
            </a:pPr>
            <a:r>
              <a:rPr kumimoji="1" lang="en-US" altLang="ja-JP" sz="1800" dirty="0"/>
              <a:t>E-mail: reiji </a:t>
            </a:r>
            <a:r>
              <a:rPr kumimoji="1" lang="ja-JP" altLang="en-US" sz="1800" dirty="0"/>
              <a:t>あっと </a:t>
            </a:r>
            <a:r>
              <a:rPr kumimoji="1" lang="en-US" altLang="ja-JP" sz="1800" dirty="0"/>
              <a:t>sci.kagoshima-u.ac.jp</a:t>
            </a:r>
          </a:p>
          <a:p>
            <a:pPr marL="0" indent="0">
              <a:buNone/>
            </a:pPr>
            <a:r>
              <a:rPr kumimoji="1" lang="ja-JP" altLang="en-US" sz="1800" dirty="0"/>
              <a:t>（あっとを</a:t>
            </a:r>
            <a:r>
              <a:rPr kumimoji="1" lang="en-US" altLang="ja-JP" sz="1800" dirty="0"/>
              <a:t>@</a:t>
            </a:r>
            <a:r>
              <a:rPr kumimoji="1" lang="ja-JP" altLang="en-US" sz="1800" dirty="0"/>
              <a:t>にしてください）</a:t>
            </a:r>
            <a:endParaRPr kumimoji="1" lang="en-US" altLang="ja-JP" sz="1800" dirty="0"/>
          </a:p>
          <a:p>
            <a:pPr marL="0" indent="0">
              <a:buNone/>
            </a:pPr>
            <a:r>
              <a:rPr kumimoji="1" lang="ja-JP" altLang="en-US" sz="1800" b="1" dirty="0"/>
              <a:t>利用上の注意</a:t>
            </a:r>
            <a:r>
              <a:rPr kumimoji="1" lang="ja-JP" altLang="en-US" sz="1800" dirty="0"/>
              <a:t>：</a:t>
            </a:r>
            <a:endParaRPr kumimoji="1" lang="en-US" altLang="ja-JP" sz="1800" dirty="0"/>
          </a:p>
          <a:p>
            <a:r>
              <a:rPr kumimoji="1" lang="ja-JP" altLang="en-US" sz="1800" dirty="0"/>
              <a:t>授業・講義の進展の度合いによって、スライドを取捨選択してください。必要に応じてスライドを加えてください。</a:t>
            </a:r>
            <a:endParaRPr kumimoji="1" lang="en-US" altLang="ja-JP" sz="1800" dirty="0"/>
          </a:p>
          <a:p>
            <a:r>
              <a:rPr kumimoji="1" lang="ja-JP" altLang="en-US" sz="1800" dirty="0"/>
              <a:t>他機関の著作物はその機関に著作権があります。その他の部分の著作権は放棄しません。配布は自由です。自分で加工したものを配布するときは加工を明記してください。</a:t>
            </a:r>
            <a:endParaRPr kumimoji="1" lang="en-US" altLang="ja-JP" sz="1800" dirty="0"/>
          </a:p>
          <a:p>
            <a:r>
              <a:rPr kumimoji="1" lang="ja-JP" altLang="en-US" sz="1800" dirty="0"/>
              <a:t>間違い等による損害は補償いたしません。</a:t>
            </a:r>
          </a:p>
          <a:p>
            <a:pPr marL="0" indent="0">
              <a:buNone/>
            </a:pPr>
            <a:r>
              <a:rPr kumimoji="1" lang="ja-JP" altLang="en-US" sz="1800" b="1" dirty="0"/>
              <a:t>アンケート回答のお願い</a:t>
            </a:r>
            <a:r>
              <a:rPr kumimoji="1" lang="ja-JP" altLang="en-US" sz="1800" dirty="0"/>
              <a:t>：</a:t>
            </a:r>
            <a:endParaRPr kumimoji="1" lang="en-US" altLang="ja-JP" sz="1800" dirty="0"/>
          </a:p>
          <a:p>
            <a:pPr marL="0" indent="0">
              <a:buNone/>
            </a:pPr>
            <a:r>
              <a:rPr kumimoji="1" lang="ja-JP" altLang="en-US" sz="1800" dirty="0"/>
              <a:t>よろしければアンケートにお答えください（</a:t>
            </a:r>
            <a:r>
              <a:rPr kumimoji="1" lang="en-US" altLang="ja-JP" sz="1800" dirty="0"/>
              <a:t>1</a:t>
            </a:r>
            <a:r>
              <a:rPr kumimoji="1" lang="ja-JP" altLang="en-US" sz="1800" dirty="0"/>
              <a:t>～</a:t>
            </a:r>
            <a:r>
              <a:rPr kumimoji="1" lang="en-US" altLang="ja-JP" sz="1800" dirty="0"/>
              <a:t>2</a:t>
            </a:r>
            <a:r>
              <a:rPr kumimoji="1" lang="ja-JP" altLang="en-US" sz="1800" dirty="0"/>
              <a:t>分程度）。</a:t>
            </a:r>
            <a:endParaRPr kumimoji="1" lang="en-US" altLang="ja-JP" sz="1800" dirty="0"/>
          </a:p>
          <a:p>
            <a:pPr marL="0" indent="0">
              <a:buNone/>
            </a:pPr>
            <a:r>
              <a:rPr kumimoji="1" lang="en-US" altLang="ja-JP" sz="1800" dirty="0"/>
              <a:t>https://forms.gle/MUuDPNYac1MrYmLC7</a:t>
            </a:r>
            <a:endParaRPr kumimoji="1" lang="ja-JP" altLang="en-US" sz="1800" dirty="0"/>
          </a:p>
        </p:txBody>
      </p:sp>
      <p:sp>
        <p:nvSpPr>
          <p:cNvPr id="4" name="コンテンツ プレースホルダー 3">
            <a:extLst>
              <a:ext uri="{FF2B5EF4-FFF2-40B4-BE49-F238E27FC236}">
                <a16:creationId xmlns:a16="http://schemas.microsoft.com/office/drawing/2014/main" id="{8A54438B-3A01-6005-112E-438E19454F5E}"/>
              </a:ext>
            </a:extLst>
          </p:cNvPr>
          <p:cNvSpPr>
            <a:spLocks noGrp="1"/>
          </p:cNvSpPr>
          <p:nvPr>
            <p:ph sz="half" idx="2"/>
          </p:nvPr>
        </p:nvSpPr>
        <p:spPr/>
        <p:txBody>
          <a:bodyPr>
            <a:normAutofit/>
          </a:bodyPr>
          <a:lstStyle/>
          <a:p>
            <a:pPr marL="0" indent="0">
              <a:buNone/>
            </a:pPr>
            <a:r>
              <a:rPr kumimoji="1" lang="ja-JP" altLang="en-US" sz="1800" b="1" dirty="0"/>
              <a:t>謝辞</a:t>
            </a:r>
          </a:p>
          <a:p>
            <a:pPr marL="0" indent="0">
              <a:buNone/>
            </a:pPr>
            <a:r>
              <a:rPr kumimoji="1" lang="ja-JP" altLang="en-US" sz="1800" dirty="0"/>
              <a:t>もともとのアイデアは</a:t>
            </a:r>
            <a:r>
              <a:rPr kumimoji="1" lang="en-US" altLang="ja-JP" sz="1800" dirty="0" err="1"/>
              <a:t>EarthScope</a:t>
            </a:r>
            <a:r>
              <a:rPr kumimoji="1" lang="en-US" altLang="ja-JP" sz="1800" dirty="0"/>
              <a:t>/SAGE </a:t>
            </a:r>
            <a:r>
              <a:rPr kumimoji="1" lang="ja-JP" altLang="en-US" sz="1800" dirty="0"/>
              <a:t>（旧 </a:t>
            </a:r>
            <a:r>
              <a:rPr kumimoji="1" lang="en-US" altLang="ja-JP" sz="1800" dirty="0"/>
              <a:t>Incorporated Research Institutes for Seismology (IRIS)</a:t>
            </a:r>
            <a:r>
              <a:rPr kumimoji="1" lang="ja-JP" altLang="en-US" sz="1800" dirty="0"/>
              <a:t>）の</a:t>
            </a:r>
            <a:r>
              <a:rPr kumimoji="1" lang="en-US" altLang="ja-JP" sz="1800" dirty="0"/>
              <a:t>Recent Earthquake Teachable Moments</a:t>
            </a:r>
            <a:r>
              <a:rPr kumimoji="1" lang="ja-JP" altLang="en-US" sz="1800" dirty="0"/>
              <a:t>です。</a:t>
            </a:r>
          </a:p>
          <a:p>
            <a:pPr marL="0" indent="0">
              <a:buNone/>
            </a:pPr>
            <a:r>
              <a:rPr kumimoji="1" lang="ja-JP" altLang="en-US" sz="1800" dirty="0"/>
              <a:t>本スライド作成にあたり、気象庁の報道発表資料とウェブページ、防災科学技術研究所の</a:t>
            </a:r>
            <a:r>
              <a:rPr kumimoji="1" lang="en-US" altLang="ja-JP" sz="1800" dirty="0"/>
              <a:t>J-RISQ</a:t>
            </a:r>
            <a:r>
              <a:rPr kumimoji="1" lang="ja-JP" altLang="en-US" sz="1800" dirty="0"/>
              <a:t>と</a:t>
            </a:r>
            <a:r>
              <a:rPr kumimoji="1" lang="en-US" altLang="ja-JP" sz="1800" dirty="0"/>
              <a:t>Hi-net</a:t>
            </a:r>
            <a:r>
              <a:rPr kumimoji="1" lang="ja-JP" altLang="en-US" sz="1800" dirty="0"/>
              <a:t>、地震調査研究推進本部の図表を引用いたしました。プレート境界と地震の図では、気象庁の震源データ、気象研究所弘瀬冬樹さんのスラブ形状データ、産業技術総合研究所の活断層位置データを利用いたしました。地震波形の図では防災科学技術研究所 </a:t>
            </a:r>
            <a:r>
              <a:rPr kumimoji="1" lang="en-US" altLang="ja-JP" sz="1800" dirty="0"/>
              <a:t>K-NET</a:t>
            </a:r>
            <a:r>
              <a:rPr kumimoji="1" lang="ja-JP" altLang="en-US" sz="1800" dirty="0"/>
              <a:t>のデータおよび気象庁の走時表のデータを使用いたしました</a:t>
            </a:r>
          </a:p>
        </p:txBody>
      </p:sp>
    </p:spTree>
    <p:extLst>
      <p:ext uri="{BB962C8B-B14F-4D97-AF65-F5344CB8AC3E}">
        <p14:creationId xmlns:p14="http://schemas.microsoft.com/office/powerpoint/2010/main" val="3600317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631525-3E6B-5724-1F68-D8DFB04ABC20}"/>
              </a:ext>
            </a:extLst>
          </p:cNvPr>
          <p:cNvSpPr>
            <a:spLocks noGrp="1"/>
          </p:cNvSpPr>
          <p:nvPr>
            <p:ph type="title"/>
          </p:nvPr>
        </p:nvSpPr>
        <p:spPr/>
        <p:txBody>
          <a:bodyPr/>
          <a:lstStyle/>
          <a:p>
            <a:r>
              <a:rPr kumimoji="1" lang="ja-JP" altLang="en-US" dirty="0"/>
              <a:t>情報源 </a:t>
            </a:r>
            <a:r>
              <a:rPr kumimoji="1" lang="en-US" altLang="ja-JP" dirty="0"/>
              <a:t>URL</a:t>
            </a:r>
            <a:endParaRPr kumimoji="1" lang="ja-JP" altLang="en-US" dirty="0"/>
          </a:p>
        </p:txBody>
      </p:sp>
      <p:sp>
        <p:nvSpPr>
          <p:cNvPr id="3" name="コンテンツ プレースホルダー 2">
            <a:extLst>
              <a:ext uri="{FF2B5EF4-FFF2-40B4-BE49-F238E27FC236}">
                <a16:creationId xmlns:a16="http://schemas.microsoft.com/office/drawing/2014/main" id="{B4285023-08EC-D2E2-B05E-70CD41E409B9}"/>
              </a:ext>
            </a:extLst>
          </p:cNvPr>
          <p:cNvSpPr>
            <a:spLocks noGrp="1"/>
          </p:cNvSpPr>
          <p:nvPr>
            <p:ph sz="half" idx="1"/>
          </p:nvPr>
        </p:nvSpPr>
        <p:spPr/>
        <p:txBody>
          <a:bodyPr>
            <a:normAutofit/>
          </a:bodyPr>
          <a:lstStyle/>
          <a:p>
            <a:r>
              <a:rPr kumimoji="1" lang="ja-JP" altLang="en-US" sz="1800" dirty="0"/>
              <a:t>気象庁</a:t>
            </a:r>
            <a:endParaRPr kumimoji="1" lang="en-US" altLang="ja-JP" sz="1800" dirty="0"/>
          </a:p>
          <a:p>
            <a:pPr lvl="1"/>
            <a:r>
              <a:rPr kumimoji="1" lang="ja-JP" altLang="en-US" sz="1800" dirty="0"/>
              <a:t>地震情報 </a:t>
            </a:r>
            <a:r>
              <a:rPr kumimoji="1" lang="en-US" altLang="ja-JP" sz="1800" dirty="0">
                <a:hlinkClick r:id="rId2"/>
              </a:rPr>
              <a:t>https://www.jma.go.jp/bosai/map.html#contents=earthquake_map</a:t>
            </a:r>
            <a:endParaRPr lang="en-US" altLang="ja-JP" sz="1800" dirty="0"/>
          </a:p>
          <a:p>
            <a:pPr lvl="1"/>
            <a:r>
              <a:rPr kumimoji="1" lang="ja-JP" altLang="en-US" sz="1800" dirty="0"/>
              <a:t>報道発表</a:t>
            </a:r>
            <a:br>
              <a:rPr kumimoji="1" lang="en-US" altLang="ja-JP" sz="1800" dirty="0"/>
            </a:br>
            <a:r>
              <a:rPr kumimoji="1" lang="en-US" altLang="ja-JP" sz="1800" dirty="0">
                <a:hlinkClick r:id="rId3"/>
              </a:rPr>
              <a:t>https://www.jma.go.jp/jma/press/hodo.html</a:t>
            </a:r>
            <a:endParaRPr kumimoji="1" lang="en-US" altLang="ja-JP" sz="1800" dirty="0"/>
          </a:p>
          <a:p>
            <a:pPr lvl="1"/>
            <a:r>
              <a:rPr kumimoji="1" lang="ja-JP" altLang="en-US" sz="1800" dirty="0"/>
              <a:t>震源データ</a:t>
            </a:r>
            <a:br>
              <a:rPr kumimoji="1" lang="en-US" altLang="ja-JP" sz="1800" dirty="0"/>
            </a:br>
            <a:r>
              <a:rPr kumimoji="1" lang="en-US" altLang="ja-JP" sz="1800" dirty="0">
                <a:hlinkClick r:id="rId4"/>
              </a:rPr>
              <a:t>https://www.data.jma.go.jp/eqev/data/bulletin/hypo.html</a:t>
            </a:r>
            <a:endParaRPr kumimoji="1" lang="en-US" altLang="ja-JP" sz="1800" dirty="0"/>
          </a:p>
          <a:p>
            <a:pPr lvl="1"/>
            <a:r>
              <a:rPr kumimoji="1" lang="ja-JP" altLang="en-US" sz="1800" dirty="0"/>
              <a:t>走時表</a:t>
            </a:r>
            <a:br>
              <a:rPr lang="en-US" altLang="ja-JP" sz="1800" dirty="0"/>
            </a:br>
            <a:r>
              <a:rPr lang="en-US" altLang="ja-JP" sz="1800" dirty="0">
                <a:hlinkClick r:id="rId5"/>
              </a:rPr>
              <a:t>https://www.data.jma.go.jp/eqev/data/bulletin/catalog/appendix/trtime/trt_j.html</a:t>
            </a:r>
            <a:endParaRPr lang="en-US" altLang="ja-JP" sz="1800" dirty="0"/>
          </a:p>
          <a:p>
            <a:pPr lvl="1"/>
            <a:r>
              <a:rPr kumimoji="1" lang="ja-JP" altLang="en-US" sz="1800" dirty="0"/>
              <a:t>リーフレット「南海トラフ地震　</a:t>
            </a:r>
            <a:r>
              <a:rPr kumimoji="1" lang="en-US" altLang="ja-JP" sz="1800" dirty="0"/>
              <a:t>-</a:t>
            </a:r>
            <a:r>
              <a:rPr kumimoji="1" lang="ja-JP" altLang="en-US" sz="1800" dirty="0"/>
              <a:t>その時の備え</a:t>
            </a:r>
            <a:r>
              <a:rPr kumimoji="1" lang="en-US" altLang="ja-JP" sz="1800" dirty="0"/>
              <a:t>-</a:t>
            </a:r>
            <a:r>
              <a:rPr kumimoji="1" lang="ja-JP" altLang="en-US" sz="1800" dirty="0"/>
              <a:t>」</a:t>
            </a:r>
            <a:r>
              <a:rPr kumimoji="1" lang="en-US" altLang="ja-JP" sz="1800" dirty="0">
                <a:hlinkClick r:id="rId6"/>
              </a:rPr>
              <a:t>https://www.jma.go.jp/jma/kishou/books/nteq/index.html</a:t>
            </a:r>
            <a:endParaRPr kumimoji="1" lang="en-US" altLang="ja-JP" sz="1800" dirty="0"/>
          </a:p>
          <a:p>
            <a:r>
              <a:rPr lang="ja-JP" altLang="en-US" sz="1800" dirty="0"/>
              <a:t>気象研究所弘瀬冬樹さんのスラブ形状データ </a:t>
            </a:r>
            <a:r>
              <a:rPr lang="en-US" altLang="ja-JP" sz="1800" dirty="0">
                <a:hlinkClick r:id="rId7"/>
              </a:rPr>
              <a:t>https://www.mri-jma.go.jp/Dep/sei/fhirose/plate/index.html</a:t>
            </a:r>
            <a:endParaRPr kumimoji="1" lang="en-US" altLang="ja-JP" sz="1800" dirty="0"/>
          </a:p>
          <a:p>
            <a:pPr lvl="1"/>
            <a:endParaRPr kumimoji="1" lang="en-US" altLang="ja-JP" sz="1800" dirty="0"/>
          </a:p>
        </p:txBody>
      </p:sp>
      <p:sp>
        <p:nvSpPr>
          <p:cNvPr id="4" name="コンテンツ プレースホルダー 3">
            <a:extLst>
              <a:ext uri="{FF2B5EF4-FFF2-40B4-BE49-F238E27FC236}">
                <a16:creationId xmlns:a16="http://schemas.microsoft.com/office/drawing/2014/main" id="{8BB7BEFF-E37B-5EFE-2E7C-A17127337609}"/>
              </a:ext>
            </a:extLst>
          </p:cNvPr>
          <p:cNvSpPr>
            <a:spLocks noGrp="1"/>
          </p:cNvSpPr>
          <p:nvPr>
            <p:ph sz="half" idx="2"/>
          </p:nvPr>
        </p:nvSpPr>
        <p:spPr/>
        <p:txBody>
          <a:bodyPr>
            <a:normAutofit/>
          </a:bodyPr>
          <a:lstStyle/>
          <a:p>
            <a:r>
              <a:rPr kumimoji="1" lang="ja-JP" altLang="en-US" sz="1800" dirty="0"/>
              <a:t>防災科学技術研究所</a:t>
            </a:r>
          </a:p>
          <a:p>
            <a:pPr lvl="1"/>
            <a:r>
              <a:rPr lang="ja-JP" altLang="en-US" sz="1800" dirty="0"/>
              <a:t>リアルタイム地震被害推定システム</a:t>
            </a:r>
            <a:r>
              <a:rPr lang="en-US" altLang="ja-JP" sz="1800" dirty="0"/>
              <a:t>J-RISQ</a:t>
            </a:r>
            <a:r>
              <a:rPr lang="ja-JP" altLang="en-US" sz="1800" dirty="0"/>
              <a:t>地震速報 </a:t>
            </a:r>
            <a:r>
              <a:rPr lang="ja-JP" altLang="en-US" sz="1800" dirty="0">
                <a:hlinkClick r:id="rId8"/>
              </a:rPr>
              <a:t>http</a:t>
            </a:r>
            <a:r>
              <a:rPr lang="en-US" altLang="ja-JP" sz="1800" dirty="0">
                <a:hlinkClick r:id="rId8"/>
              </a:rPr>
              <a:t>s</a:t>
            </a:r>
            <a:r>
              <a:rPr lang="ja-JP" altLang="en-US" sz="1800" dirty="0">
                <a:hlinkClick r:id="rId8"/>
              </a:rPr>
              <a:t>://www.j-risq.bosai.go.jp/report/</a:t>
            </a:r>
            <a:endParaRPr lang="en-US" altLang="ja-JP" sz="1800" dirty="0"/>
          </a:p>
          <a:p>
            <a:pPr lvl="1"/>
            <a:r>
              <a:rPr lang="ja-JP" altLang="en-US" sz="1800" dirty="0"/>
              <a:t>強震観測網 </a:t>
            </a:r>
            <a:r>
              <a:rPr lang="en-US" altLang="ja-JP" sz="1800" dirty="0"/>
              <a:t>(K-NET, </a:t>
            </a:r>
            <a:r>
              <a:rPr lang="en-US" altLang="ja-JP" sz="1800" dirty="0" err="1"/>
              <a:t>KiK</a:t>
            </a:r>
            <a:r>
              <a:rPr lang="en-US" altLang="ja-JP" sz="1800" dirty="0"/>
              <a:t>-net) </a:t>
            </a:r>
            <a:r>
              <a:rPr lang="en-US" altLang="ja-JP" sz="1800" dirty="0">
                <a:hlinkClick r:id="rId9"/>
              </a:rPr>
              <a:t>https://www.kyoshin.bosai.go.jp/kyoshin/</a:t>
            </a:r>
            <a:endParaRPr lang="en-US" altLang="ja-JP" sz="1800" dirty="0"/>
          </a:p>
          <a:p>
            <a:pPr lvl="1"/>
            <a:r>
              <a:rPr lang="ja-JP" altLang="en-US" sz="1800" dirty="0"/>
              <a:t>高感度地震観測網 </a:t>
            </a:r>
            <a:r>
              <a:rPr lang="en-US" altLang="ja-JP" sz="1800" dirty="0"/>
              <a:t>Hi-net </a:t>
            </a:r>
            <a:r>
              <a:rPr lang="ja-JP" altLang="en-US" sz="1800" dirty="0"/>
              <a:t>過去の地震における最大振幅分布図</a:t>
            </a:r>
            <a:r>
              <a:rPr lang="en-US" altLang="ja-JP" sz="1800" dirty="0">
                <a:hlinkClick r:id="rId10"/>
              </a:rPr>
              <a:t>https://www.hinet.bosai.go.jp/AQUA/max_amp.php?LANG=ja</a:t>
            </a:r>
            <a:endParaRPr lang="en-US" altLang="ja-JP" sz="1800" dirty="0"/>
          </a:p>
          <a:p>
            <a:r>
              <a:rPr kumimoji="1" lang="ja-JP" altLang="en-US" sz="1800" dirty="0"/>
              <a:t>産業技術総合研究所活断層データベース </a:t>
            </a:r>
            <a:r>
              <a:rPr kumimoji="1" lang="en-US" altLang="ja-JP" sz="1800" dirty="0">
                <a:hlinkClick r:id="rId11"/>
              </a:rPr>
              <a:t>https://gbank.gsj.jp/activefault/</a:t>
            </a:r>
            <a:endParaRPr kumimoji="1" lang="en-US" altLang="ja-JP" sz="1800" dirty="0"/>
          </a:p>
          <a:p>
            <a:r>
              <a:rPr lang="ja-JP" altLang="en-US" sz="1800" dirty="0"/>
              <a:t>東京大学大気海洋研究所沖野郷子さんのプレート運動の計算</a:t>
            </a:r>
            <a:br>
              <a:rPr lang="en-US" altLang="ja-JP" sz="1800" dirty="0"/>
            </a:br>
            <a:r>
              <a:rPr lang="en-US" altLang="ja-JP" sz="1800" dirty="0">
                <a:hlinkClick r:id="rId12"/>
              </a:rPr>
              <a:t>http://ofgs.aori.u-tokyo.ac.jp/~okino/platecalc_new.html</a:t>
            </a:r>
            <a:endParaRPr lang="en-US" altLang="ja-JP" sz="1800" dirty="0"/>
          </a:p>
          <a:p>
            <a:r>
              <a:rPr lang="ja-JP" altLang="en-US" sz="1800" dirty="0"/>
              <a:t>地震調査研究推進本部 都道府県ごとの地震活動</a:t>
            </a:r>
            <a:r>
              <a:rPr lang="en-US" altLang="ja-JP" sz="1800" dirty="0">
                <a:hlinkClick r:id="rId13"/>
              </a:rPr>
              <a:t>https://www.jishin.go.jp/regional_seismicity</a:t>
            </a:r>
            <a:endParaRPr lang="en-US" altLang="ja-JP" sz="1800" dirty="0"/>
          </a:p>
          <a:p>
            <a:endParaRPr lang="ja-JP" altLang="en-US" sz="1800" dirty="0"/>
          </a:p>
          <a:p>
            <a:pPr lvl="1"/>
            <a:endParaRPr lang="en-US" altLang="ja-JP" sz="1800" dirty="0"/>
          </a:p>
          <a:p>
            <a:endParaRPr kumimoji="1" lang="en-US" altLang="ja-JP" sz="1800" dirty="0"/>
          </a:p>
        </p:txBody>
      </p:sp>
    </p:spTree>
    <p:extLst>
      <p:ext uri="{BB962C8B-B14F-4D97-AF65-F5344CB8AC3E}">
        <p14:creationId xmlns:p14="http://schemas.microsoft.com/office/powerpoint/2010/main" val="602546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A0B8E9-0EDD-19F2-59CF-10DDD6774600}"/>
              </a:ext>
            </a:extLst>
          </p:cNvPr>
          <p:cNvSpPr>
            <a:spLocks noGrp="1"/>
          </p:cNvSpPr>
          <p:nvPr>
            <p:ph type="title"/>
          </p:nvPr>
        </p:nvSpPr>
        <p:spPr/>
        <p:txBody>
          <a:bodyPr/>
          <a:lstStyle/>
          <a:p>
            <a:r>
              <a:rPr kumimoji="1" lang="ja-JP" altLang="en-US" dirty="0"/>
              <a:t>推定震度と人口</a:t>
            </a:r>
          </a:p>
        </p:txBody>
      </p:sp>
      <p:pic>
        <p:nvPicPr>
          <p:cNvPr id="7" name="コンテンツ プレースホルダー 6">
            <a:extLst>
              <a:ext uri="{FF2B5EF4-FFF2-40B4-BE49-F238E27FC236}">
                <a16:creationId xmlns:a16="http://schemas.microsoft.com/office/drawing/2014/main" id="{6555783B-01B9-2577-5330-8124C078E9AF}"/>
              </a:ext>
            </a:extLst>
          </p:cNvPr>
          <p:cNvPicPr>
            <a:picLocks noGrp="1" noChangeAspect="1"/>
          </p:cNvPicPr>
          <p:nvPr>
            <p:ph sz="half" idx="1"/>
          </p:nvPr>
        </p:nvPicPr>
        <p:blipFill>
          <a:blip r:embed="rId2"/>
          <a:stretch>
            <a:fillRect/>
          </a:stretch>
        </p:blipFill>
        <p:spPr>
          <a:xfrm>
            <a:off x="2722419" y="1407058"/>
            <a:ext cx="4562301" cy="5365217"/>
          </a:xfrm>
        </p:spPr>
      </p:pic>
      <p:pic>
        <p:nvPicPr>
          <p:cNvPr id="9" name="コンテンツ プレースホルダー 8">
            <a:extLst>
              <a:ext uri="{FF2B5EF4-FFF2-40B4-BE49-F238E27FC236}">
                <a16:creationId xmlns:a16="http://schemas.microsoft.com/office/drawing/2014/main" id="{900A520F-CA83-BDFC-68E4-29473601B075}"/>
              </a:ext>
            </a:extLst>
          </p:cNvPr>
          <p:cNvPicPr>
            <a:picLocks noGrp="1" noChangeAspect="1"/>
          </p:cNvPicPr>
          <p:nvPr>
            <p:ph sz="half" idx="2"/>
          </p:nvPr>
        </p:nvPicPr>
        <p:blipFill>
          <a:blip r:embed="rId3"/>
          <a:stretch>
            <a:fillRect/>
          </a:stretch>
        </p:blipFill>
        <p:spPr>
          <a:xfrm>
            <a:off x="7328455" y="1433218"/>
            <a:ext cx="4802585" cy="5338768"/>
          </a:xfrm>
        </p:spPr>
      </p:pic>
      <p:sp>
        <p:nvSpPr>
          <p:cNvPr id="5" name="正方形/長方形 4">
            <a:extLst>
              <a:ext uri="{FF2B5EF4-FFF2-40B4-BE49-F238E27FC236}">
                <a16:creationId xmlns:a16="http://schemas.microsoft.com/office/drawing/2014/main" id="{DCB2E6CF-E65D-5EA4-3EF3-B6F0B04DAD9D}"/>
              </a:ext>
            </a:extLst>
          </p:cNvPr>
          <p:cNvSpPr/>
          <p:nvPr/>
        </p:nvSpPr>
        <p:spPr>
          <a:xfrm>
            <a:off x="3072429" y="222156"/>
            <a:ext cx="6657318" cy="646331"/>
          </a:xfrm>
          <a:prstGeom prst="rect">
            <a:avLst/>
          </a:prstGeom>
          <a:solidFill>
            <a:schemeClr val="bg1"/>
          </a:solidFill>
        </p:spPr>
        <p:txBody>
          <a:bodyPr wrap="square">
            <a:spAutoFit/>
          </a:bodyPr>
          <a:lstStyle/>
          <a:p>
            <a:r>
              <a:rPr lang="ja-JP" altLang="en-US" dirty="0"/>
              <a:t>防災科学技術研究所「リアルタイム地震被害推定システム</a:t>
            </a:r>
            <a:r>
              <a:rPr lang="en-US" altLang="ja-JP" dirty="0"/>
              <a:t>J-RISQ</a:t>
            </a:r>
            <a:r>
              <a:rPr lang="ja-JP" altLang="en-US" dirty="0"/>
              <a:t>地震速報」に加筆 http</a:t>
            </a:r>
            <a:r>
              <a:rPr lang="en-US" altLang="ja-JP" dirty="0"/>
              <a:t>s</a:t>
            </a:r>
            <a:r>
              <a:rPr lang="ja-JP" altLang="en-US" dirty="0"/>
              <a:t>://www.j-risq.bosai.go.jp/report/</a:t>
            </a:r>
          </a:p>
        </p:txBody>
      </p:sp>
      <p:sp>
        <p:nvSpPr>
          <p:cNvPr id="10" name="テキスト ボックス 9">
            <a:extLst>
              <a:ext uri="{FF2B5EF4-FFF2-40B4-BE49-F238E27FC236}">
                <a16:creationId xmlns:a16="http://schemas.microsoft.com/office/drawing/2014/main" id="{D0A7EC60-6E6E-15D7-8686-51548F132804}"/>
              </a:ext>
            </a:extLst>
          </p:cNvPr>
          <p:cNvSpPr txBox="1"/>
          <p:nvPr/>
        </p:nvSpPr>
        <p:spPr>
          <a:xfrm>
            <a:off x="2692400" y="971067"/>
            <a:ext cx="2031325" cy="461665"/>
          </a:xfrm>
          <a:prstGeom prst="rect">
            <a:avLst/>
          </a:prstGeom>
          <a:noFill/>
        </p:spPr>
        <p:txBody>
          <a:bodyPr wrap="none" rtlCol="0">
            <a:spAutoFit/>
          </a:bodyPr>
          <a:lstStyle/>
          <a:p>
            <a:r>
              <a:rPr kumimoji="1" lang="ja-JP" altLang="en-US" sz="2400" dirty="0"/>
              <a:t>推定震度分布</a:t>
            </a:r>
          </a:p>
        </p:txBody>
      </p:sp>
      <p:sp>
        <p:nvSpPr>
          <p:cNvPr id="11" name="テキスト ボックス 10">
            <a:extLst>
              <a:ext uri="{FF2B5EF4-FFF2-40B4-BE49-F238E27FC236}">
                <a16:creationId xmlns:a16="http://schemas.microsoft.com/office/drawing/2014/main" id="{469BF739-7DDD-A219-7D89-A8434EDD6AA3}"/>
              </a:ext>
            </a:extLst>
          </p:cNvPr>
          <p:cNvSpPr txBox="1"/>
          <p:nvPr/>
        </p:nvSpPr>
        <p:spPr>
          <a:xfrm>
            <a:off x="7328455" y="945393"/>
            <a:ext cx="2646878" cy="461665"/>
          </a:xfrm>
          <a:prstGeom prst="rect">
            <a:avLst/>
          </a:prstGeom>
          <a:noFill/>
        </p:spPr>
        <p:txBody>
          <a:bodyPr wrap="none" rtlCol="0">
            <a:spAutoFit/>
          </a:bodyPr>
          <a:lstStyle/>
          <a:p>
            <a:r>
              <a:rPr kumimoji="1" lang="ja-JP" altLang="en-US" sz="2400" dirty="0"/>
              <a:t>各震度の遭遇人口</a:t>
            </a:r>
          </a:p>
        </p:txBody>
      </p:sp>
      <p:sp>
        <p:nvSpPr>
          <p:cNvPr id="12" name="テキスト ボックス 11">
            <a:extLst>
              <a:ext uri="{FF2B5EF4-FFF2-40B4-BE49-F238E27FC236}">
                <a16:creationId xmlns:a16="http://schemas.microsoft.com/office/drawing/2014/main" id="{693D6D21-D500-08DC-01B1-7AB87C82D79F}"/>
              </a:ext>
            </a:extLst>
          </p:cNvPr>
          <p:cNvSpPr txBox="1"/>
          <p:nvPr/>
        </p:nvSpPr>
        <p:spPr>
          <a:xfrm>
            <a:off x="0" y="1409268"/>
            <a:ext cx="2753360" cy="3396251"/>
          </a:xfrm>
          <a:prstGeom prst="rect">
            <a:avLst/>
          </a:prstGeom>
          <a:noFill/>
        </p:spPr>
        <p:txBody>
          <a:bodyPr wrap="square" rtlCol="0">
            <a:spAutoFit/>
          </a:bodyPr>
          <a:lstStyle/>
          <a:p>
            <a:pPr>
              <a:lnSpc>
                <a:spcPct val="120000"/>
              </a:lnSpc>
            </a:pPr>
            <a:r>
              <a:rPr kumimoji="1" lang="ja-JP" altLang="en-US" sz="2000" dirty="0"/>
              <a:t>推定震度分布（左図）は、震度観測点間の震度を推定した、面的な震度分布である。</a:t>
            </a:r>
            <a:endParaRPr kumimoji="1" lang="en-US" altLang="ja-JP" sz="2000" dirty="0"/>
          </a:p>
          <a:p>
            <a:pPr>
              <a:lnSpc>
                <a:spcPct val="120000"/>
              </a:lnSpc>
            </a:pPr>
            <a:r>
              <a:rPr kumimoji="1" lang="ja-JP" altLang="en-US" sz="2000" dirty="0"/>
              <a:t>面的な震度分布と人口分布を合わせることによって、各震度を経験した人数（右表）を推定することができる。</a:t>
            </a:r>
          </a:p>
        </p:txBody>
      </p:sp>
      <p:sp>
        <p:nvSpPr>
          <p:cNvPr id="13" name="テキスト ボックス 12">
            <a:extLst>
              <a:ext uri="{FF2B5EF4-FFF2-40B4-BE49-F238E27FC236}">
                <a16:creationId xmlns:a16="http://schemas.microsoft.com/office/drawing/2014/main" id="{1F55EAA0-5385-3EA7-E874-6DB09A66904F}"/>
              </a:ext>
            </a:extLst>
          </p:cNvPr>
          <p:cNvSpPr txBox="1"/>
          <p:nvPr/>
        </p:nvSpPr>
        <p:spPr>
          <a:xfrm>
            <a:off x="9662160" y="21530"/>
            <a:ext cx="2498368" cy="1015663"/>
          </a:xfrm>
          <a:prstGeom prst="rect">
            <a:avLst/>
          </a:prstGeom>
          <a:noFill/>
        </p:spPr>
        <p:txBody>
          <a:bodyPr wrap="square" rtlCol="0">
            <a:spAutoFit/>
          </a:bodyPr>
          <a:lstStyle/>
          <a:p>
            <a:r>
              <a:rPr kumimoji="1" lang="ja-JP" altLang="en-US" sz="2000" dirty="0"/>
              <a:t>震度</a:t>
            </a:r>
            <a:r>
              <a:rPr kumimoji="1" lang="en-US" altLang="ja-JP" sz="2000" dirty="0"/>
              <a:t>6</a:t>
            </a:r>
            <a:r>
              <a:rPr kumimoji="1" lang="ja-JP" altLang="en-US" sz="2000" dirty="0"/>
              <a:t>弱以上を経験した人数は</a:t>
            </a:r>
            <a:r>
              <a:rPr kumimoji="1" lang="en-US" altLang="ja-JP" sz="2000" dirty="0"/>
              <a:t>2,000</a:t>
            </a:r>
            <a:r>
              <a:rPr kumimoji="1" lang="ja-JP" altLang="en-US" sz="2000" dirty="0"/>
              <a:t>人と推定されている。</a:t>
            </a:r>
            <a:endParaRPr kumimoji="1" lang="en-US" altLang="ja-JP" sz="2000" dirty="0"/>
          </a:p>
        </p:txBody>
      </p:sp>
      <p:sp>
        <p:nvSpPr>
          <p:cNvPr id="14" name="左中かっこ 13">
            <a:extLst>
              <a:ext uri="{FF2B5EF4-FFF2-40B4-BE49-F238E27FC236}">
                <a16:creationId xmlns:a16="http://schemas.microsoft.com/office/drawing/2014/main" id="{DA7F8E7C-B285-831F-AC25-2658654BC28C}"/>
              </a:ext>
            </a:extLst>
          </p:cNvPr>
          <p:cNvSpPr/>
          <p:nvPr/>
        </p:nvSpPr>
        <p:spPr>
          <a:xfrm rot="5400000">
            <a:off x="10699351" y="854483"/>
            <a:ext cx="379786" cy="776712"/>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534739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AEE22D-6447-96FC-5024-7E15A05AF3D1}"/>
              </a:ext>
            </a:extLst>
          </p:cNvPr>
          <p:cNvSpPr>
            <a:spLocks noGrp="1"/>
          </p:cNvSpPr>
          <p:nvPr>
            <p:ph type="title"/>
          </p:nvPr>
        </p:nvSpPr>
        <p:spPr/>
        <p:txBody>
          <a:bodyPr/>
          <a:lstStyle/>
          <a:p>
            <a:r>
              <a:rPr kumimoji="1" lang="ja-JP" altLang="en-US" dirty="0"/>
              <a:t>広域の背景：九州地方のプレート境界と地震</a:t>
            </a:r>
          </a:p>
        </p:txBody>
      </p:sp>
      <p:sp>
        <p:nvSpPr>
          <p:cNvPr id="3" name="コンテンツ プレースホルダー 2">
            <a:extLst>
              <a:ext uri="{FF2B5EF4-FFF2-40B4-BE49-F238E27FC236}">
                <a16:creationId xmlns:a16="http://schemas.microsoft.com/office/drawing/2014/main" id="{83CB6254-7337-462D-5023-0DBC899AAF95}"/>
              </a:ext>
            </a:extLst>
          </p:cNvPr>
          <p:cNvSpPr>
            <a:spLocks noGrp="1"/>
          </p:cNvSpPr>
          <p:nvPr>
            <p:ph sz="half" idx="1"/>
          </p:nvPr>
        </p:nvSpPr>
        <p:spPr/>
        <p:txBody>
          <a:bodyPr/>
          <a:lstStyle/>
          <a:p>
            <a:pPr marL="0" indent="0">
              <a:lnSpc>
                <a:spcPct val="150000"/>
              </a:lnSpc>
              <a:buNone/>
            </a:pPr>
            <a:r>
              <a:rPr kumimoji="1" lang="ja-JP" altLang="en-US" dirty="0"/>
              <a:t>九州の下には南東からフィリピン海プレートが沈み込んでいる。日向灘ではプレート間で</a:t>
            </a:r>
            <a:r>
              <a:rPr kumimoji="1" lang="en-US" altLang="ja-JP" dirty="0"/>
              <a:t>M7.0</a:t>
            </a:r>
            <a:r>
              <a:rPr kumimoji="1" lang="ja-JP" altLang="en-US" dirty="0"/>
              <a:t>～</a:t>
            </a:r>
            <a:r>
              <a:rPr kumimoji="1" lang="en-US" altLang="ja-JP" dirty="0"/>
              <a:t>7.6</a:t>
            </a:r>
            <a:r>
              <a:rPr kumimoji="1" lang="ja-JP" altLang="en-US" dirty="0"/>
              <a:t>前後の大きい地震が発生している。</a:t>
            </a:r>
          </a:p>
          <a:p>
            <a:pPr marL="0" indent="0">
              <a:lnSpc>
                <a:spcPct val="150000"/>
              </a:lnSpc>
              <a:buNone/>
            </a:pPr>
            <a:r>
              <a:rPr kumimoji="1" lang="ja-JP" altLang="en-US" dirty="0"/>
              <a:t>九州中部では、南北に開く別府－島原地溝帯があり、火山が多く、活断層も発達している。最近では</a:t>
            </a:r>
            <a:r>
              <a:rPr kumimoji="1" lang="en-US" altLang="ja-JP" dirty="0"/>
              <a:t>2016</a:t>
            </a:r>
            <a:r>
              <a:rPr kumimoji="1" lang="ja-JP" altLang="en-US" dirty="0"/>
              <a:t>年に熊本地震が発生した。</a:t>
            </a:r>
          </a:p>
        </p:txBody>
      </p:sp>
      <p:pic>
        <p:nvPicPr>
          <p:cNvPr id="6" name="コンテンツ プレースホルダー 5" descr="グラフ, マップ&#10;&#10;自動的に生成された説明">
            <a:extLst>
              <a:ext uri="{FF2B5EF4-FFF2-40B4-BE49-F238E27FC236}">
                <a16:creationId xmlns:a16="http://schemas.microsoft.com/office/drawing/2014/main" id="{8CD8A1D6-9E7F-A1BE-CE34-CA2DB500C86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46606" y="805000"/>
            <a:ext cx="4727350" cy="5967275"/>
          </a:xfrm>
        </p:spPr>
      </p:pic>
      <p:sp>
        <p:nvSpPr>
          <p:cNvPr id="7" name="楕円 6">
            <a:extLst>
              <a:ext uri="{FF2B5EF4-FFF2-40B4-BE49-F238E27FC236}">
                <a16:creationId xmlns:a16="http://schemas.microsoft.com/office/drawing/2014/main" id="{5BECBE0E-91B5-DF38-D47A-0AAF921D90CF}"/>
              </a:ext>
            </a:extLst>
          </p:cNvPr>
          <p:cNvSpPr/>
          <p:nvPr/>
        </p:nvSpPr>
        <p:spPr>
          <a:xfrm>
            <a:off x="8930390" y="3303729"/>
            <a:ext cx="238873" cy="24292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B47A6069-614D-A4A9-4B32-00FD43269D03}"/>
              </a:ext>
            </a:extLst>
          </p:cNvPr>
          <p:cNvSpPr txBox="1"/>
          <p:nvPr/>
        </p:nvSpPr>
        <p:spPr>
          <a:xfrm>
            <a:off x="9796069" y="2934397"/>
            <a:ext cx="1338828" cy="369332"/>
          </a:xfrm>
          <a:prstGeom prst="rect">
            <a:avLst/>
          </a:prstGeom>
          <a:solidFill>
            <a:schemeClr val="bg1"/>
          </a:solidFill>
          <a:ln w="19050">
            <a:solidFill>
              <a:schemeClr val="tx1"/>
            </a:solidFill>
          </a:ln>
        </p:spPr>
        <p:txBody>
          <a:bodyPr wrap="square" rtlCol="0">
            <a:spAutoFit/>
          </a:bodyPr>
          <a:lstStyle/>
          <a:p>
            <a:r>
              <a:rPr kumimoji="1" lang="ja-JP" altLang="en-US" dirty="0"/>
              <a:t>今回の地震</a:t>
            </a:r>
          </a:p>
        </p:txBody>
      </p:sp>
      <p:cxnSp>
        <p:nvCxnSpPr>
          <p:cNvPr id="9" name="直線矢印コネクタ 8">
            <a:extLst>
              <a:ext uri="{FF2B5EF4-FFF2-40B4-BE49-F238E27FC236}">
                <a16:creationId xmlns:a16="http://schemas.microsoft.com/office/drawing/2014/main" id="{7D9C4E46-0C43-7B18-721C-4A7AD20AE050}"/>
              </a:ext>
            </a:extLst>
          </p:cNvPr>
          <p:cNvCxnSpPr>
            <a:cxnSpLocks/>
            <a:stCxn id="7" idx="6"/>
            <a:endCxn id="8" idx="1"/>
          </p:cNvCxnSpPr>
          <p:nvPr/>
        </p:nvCxnSpPr>
        <p:spPr>
          <a:xfrm flipV="1">
            <a:off x="9169263" y="3119063"/>
            <a:ext cx="626806" cy="306127"/>
          </a:xfrm>
          <a:prstGeom prst="straightConnector1">
            <a:avLst/>
          </a:prstGeom>
          <a:ln w="25400">
            <a:solidFill>
              <a:schemeClr val="tx1"/>
            </a:solidFill>
            <a:headEnd w="lg" len="lg"/>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235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1E6714-E8AB-4B47-01C1-AF030DFB2421}"/>
              </a:ext>
            </a:extLst>
          </p:cNvPr>
          <p:cNvSpPr>
            <a:spLocks noGrp="1"/>
          </p:cNvSpPr>
          <p:nvPr>
            <p:ph type="title"/>
          </p:nvPr>
        </p:nvSpPr>
        <p:spPr/>
        <p:txBody>
          <a:bodyPr/>
          <a:lstStyle/>
          <a:p>
            <a:r>
              <a:rPr kumimoji="1" lang="ja-JP" altLang="en-US" dirty="0"/>
              <a:t>日本周辺のプレートと地震の関係（模式図）</a:t>
            </a:r>
          </a:p>
        </p:txBody>
      </p:sp>
      <p:pic>
        <p:nvPicPr>
          <p:cNvPr id="9" name="コンテンツ プレースホルダー 8" descr="ダイアグラム&#10;&#10;自動的に生成された説明">
            <a:extLst>
              <a:ext uri="{FF2B5EF4-FFF2-40B4-BE49-F238E27FC236}">
                <a16:creationId xmlns:a16="http://schemas.microsoft.com/office/drawing/2014/main" id="{6BC0B49D-99E0-C588-7A15-2FE6D6C287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6794" y="1098300"/>
            <a:ext cx="10704762" cy="4965079"/>
          </a:xfrm>
        </p:spPr>
      </p:pic>
      <p:sp>
        <p:nvSpPr>
          <p:cNvPr id="10" name="コンテンツ プレースホルダー 11">
            <a:extLst>
              <a:ext uri="{FF2B5EF4-FFF2-40B4-BE49-F238E27FC236}">
                <a16:creationId xmlns:a16="http://schemas.microsoft.com/office/drawing/2014/main" id="{541C03C0-58A5-3BC6-8BBA-6D94CC52DB38}"/>
              </a:ext>
            </a:extLst>
          </p:cNvPr>
          <p:cNvSpPr txBox="1">
            <a:spLocks/>
          </p:cNvSpPr>
          <p:nvPr/>
        </p:nvSpPr>
        <p:spPr>
          <a:xfrm>
            <a:off x="6242759" y="5643308"/>
            <a:ext cx="4884737" cy="1012825"/>
          </a:xfrm>
          <a:prstGeom prst="rect">
            <a:avLst/>
          </a:prstGeom>
          <a:ln w="127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ja-JP" altLang="en-US" sz="2000" dirty="0"/>
              <a:t>今回の地震は、プレート境界での地震と考えられる。</a:t>
            </a:r>
            <a:endParaRPr lang="en-US" altLang="ja-JP" sz="2000" dirty="0"/>
          </a:p>
        </p:txBody>
      </p:sp>
      <p:sp>
        <p:nvSpPr>
          <p:cNvPr id="11" name="楕円 10">
            <a:extLst>
              <a:ext uri="{FF2B5EF4-FFF2-40B4-BE49-F238E27FC236}">
                <a16:creationId xmlns:a16="http://schemas.microsoft.com/office/drawing/2014/main" id="{617DFB83-1EC2-5E2D-EDBD-9F46D93F99C3}"/>
              </a:ext>
            </a:extLst>
          </p:cNvPr>
          <p:cNvSpPr/>
          <p:nvPr/>
        </p:nvSpPr>
        <p:spPr>
          <a:xfrm>
            <a:off x="6883105" y="3239121"/>
            <a:ext cx="674624" cy="6834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B03537DD-218F-5AC1-EFBA-32105B8EB130}"/>
              </a:ext>
            </a:extLst>
          </p:cNvPr>
          <p:cNvCxnSpPr>
            <a:cxnSpLocks/>
            <a:stCxn id="11" idx="5"/>
            <a:endCxn id="10" idx="0"/>
          </p:cNvCxnSpPr>
          <p:nvPr/>
        </p:nvCxnSpPr>
        <p:spPr>
          <a:xfrm>
            <a:off x="7458933" y="3822470"/>
            <a:ext cx="1226195" cy="1820838"/>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11711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F88F6B-6C7F-217A-5F71-568F56305F63}"/>
              </a:ext>
            </a:extLst>
          </p:cNvPr>
          <p:cNvSpPr>
            <a:spLocks noGrp="1"/>
          </p:cNvSpPr>
          <p:nvPr>
            <p:ph type="title"/>
          </p:nvPr>
        </p:nvSpPr>
        <p:spPr/>
        <p:txBody>
          <a:bodyPr/>
          <a:lstStyle/>
          <a:p>
            <a:r>
              <a:rPr kumimoji="1" lang="ja-JP" altLang="en-US" dirty="0"/>
              <a:t>背景：過去の被害地震</a:t>
            </a:r>
          </a:p>
        </p:txBody>
      </p:sp>
      <p:pic>
        <p:nvPicPr>
          <p:cNvPr id="4" name="コンテンツ プレースホルダー 3">
            <a:extLst>
              <a:ext uri="{FF2B5EF4-FFF2-40B4-BE49-F238E27FC236}">
                <a16:creationId xmlns:a16="http://schemas.microsoft.com/office/drawing/2014/main" id="{F3BA1122-CF85-2F3F-D04C-BB69568DCA2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907087" y="1136650"/>
            <a:ext cx="8384176" cy="5635625"/>
          </a:xfrm>
          <a:prstGeom prst="rect">
            <a:avLst/>
          </a:prstGeom>
        </p:spPr>
      </p:pic>
      <p:sp>
        <p:nvSpPr>
          <p:cNvPr id="5" name="正方形/長方形 4">
            <a:extLst>
              <a:ext uri="{FF2B5EF4-FFF2-40B4-BE49-F238E27FC236}">
                <a16:creationId xmlns:a16="http://schemas.microsoft.com/office/drawing/2014/main" id="{5BE621FE-9C6D-2B36-2297-7C2D106017F2}"/>
              </a:ext>
            </a:extLst>
          </p:cNvPr>
          <p:cNvSpPr/>
          <p:nvPr/>
        </p:nvSpPr>
        <p:spPr>
          <a:xfrm>
            <a:off x="4427285" y="136525"/>
            <a:ext cx="7591993" cy="400110"/>
          </a:xfrm>
          <a:prstGeom prst="rect">
            <a:avLst/>
          </a:prstGeom>
        </p:spPr>
        <p:txBody>
          <a:bodyPr wrap="square">
            <a:spAutoFit/>
          </a:bodyPr>
          <a:lstStyle/>
          <a:p>
            <a:r>
              <a:rPr lang="ja-JP" altLang="en-US" sz="2000" dirty="0"/>
              <a:t>「宮崎県の地震活動の特徴」（地震調査研究推進本部）に加筆</a:t>
            </a:r>
          </a:p>
        </p:txBody>
      </p:sp>
      <p:sp>
        <p:nvSpPr>
          <p:cNvPr id="6" name="正方形/長方形 5">
            <a:extLst>
              <a:ext uri="{FF2B5EF4-FFF2-40B4-BE49-F238E27FC236}">
                <a16:creationId xmlns:a16="http://schemas.microsoft.com/office/drawing/2014/main" id="{97CE83EE-0B76-8356-AC06-A06B442EB05C}"/>
              </a:ext>
            </a:extLst>
          </p:cNvPr>
          <p:cNvSpPr/>
          <p:nvPr/>
        </p:nvSpPr>
        <p:spPr>
          <a:xfrm>
            <a:off x="4427286" y="457414"/>
            <a:ext cx="7001526" cy="707886"/>
          </a:xfrm>
          <a:prstGeom prst="rect">
            <a:avLst/>
          </a:prstGeom>
        </p:spPr>
        <p:txBody>
          <a:bodyPr wrap="square">
            <a:spAutoFit/>
          </a:bodyPr>
          <a:lstStyle/>
          <a:p>
            <a:r>
              <a:rPr lang="en-US" altLang="ja-JP" sz="2000" dirty="0"/>
              <a:t>https://www.jishin.go.jp/regional_seismicity/rs_kyushu-okinawa/p45_miyazaki/</a:t>
            </a:r>
            <a:endParaRPr lang="ja-JP" altLang="en-US" sz="2000" dirty="0"/>
          </a:p>
        </p:txBody>
      </p:sp>
      <p:sp>
        <p:nvSpPr>
          <p:cNvPr id="7" name="正方形/長方形 6">
            <a:extLst>
              <a:ext uri="{FF2B5EF4-FFF2-40B4-BE49-F238E27FC236}">
                <a16:creationId xmlns:a16="http://schemas.microsoft.com/office/drawing/2014/main" id="{5212CE18-A48A-57CE-FDCA-8AF9516DAFDA}"/>
              </a:ext>
            </a:extLst>
          </p:cNvPr>
          <p:cNvSpPr/>
          <p:nvPr/>
        </p:nvSpPr>
        <p:spPr>
          <a:xfrm>
            <a:off x="80819" y="2443013"/>
            <a:ext cx="1741361" cy="864789"/>
          </a:xfrm>
          <a:prstGeom prst="rect">
            <a:avLst/>
          </a:prstGeom>
          <a:ln w="12700">
            <a:noFill/>
          </a:ln>
        </p:spPr>
        <p:txBody>
          <a:bodyPr wrap="square">
            <a:spAutoFit/>
          </a:bodyPr>
          <a:lstStyle/>
          <a:p>
            <a:pPr>
              <a:lnSpc>
                <a:spcPct val="130000"/>
              </a:lnSpc>
            </a:pPr>
            <a:r>
              <a:rPr lang="en-US" altLang="ja-JP" sz="2000" dirty="0"/>
              <a:t>1931</a:t>
            </a:r>
            <a:r>
              <a:rPr lang="ja-JP" altLang="en-US" sz="2000" dirty="0"/>
              <a:t>年</a:t>
            </a:r>
            <a:r>
              <a:rPr lang="en-US" altLang="ja-JP" sz="2000" dirty="0"/>
              <a:t>M7.1</a:t>
            </a:r>
          </a:p>
          <a:p>
            <a:pPr>
              <a:lnSpc>
                <a:spcPct val="130000"/>
              </a:lnSpc>
            </a:pPr>
            <a:r>
              <a:rPr lang="en-US" altLang="ja-JP" sz="2000" dirty="0"/>
              <a:t>1996</a:t>
            </a:r>
            <a:r>
              <a:rPr lang="ja-JP" altLang="en-US" sz="2000" dirty="0"/>
              <a:t>年</a:t>
            </a:r>
            <a:r>
              <a:rPr lang="en-US" altLang="ja-JP" sz="2000" dirty="0"/>
              <a:t>M6.9</a:t>
            </a:r>
            <a:endParaRPr lang="ja-JP" altLang="en-US" sz="2000" dirty="0"/>
          </a:p>
        </p:txBody>
      </p:sp>
      <p:cxnSp>
        <p:nvCxnSpPr>
          <p:cNvPr id="8" name="直線矢印コネクタ 7">
            <a:extLst>
              <a:ext uri="{FF2B5EF4-FFF2-40B4-BE49-F238E27FC236}">
                <a16:creationId xmlns:a16="http://schemas.microsoft.com/office/drawing/2014/main" id="{1321B4BA-7246-F049-8795-8E0659ED4AA1}"/>
              </a:ext>
            </a:extLst>
          </p:cNvPr>
          <p:cNvCxnSpPr>
            <a:cxnSpLocks/>
            <a:endCxn id="7" idx="3"/>
          </p:cNvCxnSpPr>
          <p:nvPr/>
        </p:nvCxnSpPr>
        <p:spPr>
          <a:xfrm flipH="1" flipV="1">
            <a:off x="1822180" y="2875408"/>
            <a:ext cx="3747527" cy="1792885"/>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570CFEAA-A0B8-1C31-2D9D-E70577895723}"/>
              </a:ext>
            </a:extLst>
          </p:cNvPr>
          <p:cNvCxnSpPr>
            <a:cxnSpLocks/>
            <a:endCxn id="16" idx="3"/>
          </p:cNvCxnSpPr>
          <p:nvPr/>
        </p:nvCxnSpPr>
        <p:spPr>
          <a:xfrm flipH="1">
            <a:off x="1876213" y="4932847"/>
            <a:ext cx="3657994" cy="367830"/>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BFAA6C35-F747-7082-E969-4C8A70A3F665}"/>
              </a:ext>
            </a:extLst>
          </p:cNvPr>
          <p:cNvSpPr/>
          <p:nvPr/>
        </p:nvSpPr>
        <p:spPr>
          <a:xfrm>
            <a:off x="134851" y="4638957"/>
            <a:ext cx="1741362" cy="1323439"/>
          </a:xfrm>
          <a:prstGeom prst="rect">
            <a:avLst/>
          </a:prstGeom>
          <a:ln w="12700">
            <a:noFill/>
          </a:ln>
        </p:spPr>
        <p:txBody>
          <a:bodyPr wrap="square">
            <a:spAutoFit/>
          </a:bodyPr>
          <a:lstStyle/>
          <a:p>
            <a:r>
              <a:rPr lang="en-US" altLang="ja-JP" sz="2000" dirty="0"/>
              <a:t>1662</a:t>
            </a:r>
            <a:r>
              <a:rPr lang="ja-JP" altLang="en-US" sz="2000" dirty="0"/>
              <a:t>年</a:t>
            </a:r>
            <a:r>
              <a:rPr lang="en-US" altLang="ja-JP" sz="2000" dirty="0"/>
              <a:t>M7.6</a:t>
            </a:r>
            <a:r>
              <a:rPr lang="ja-JP" altLang="en-US" sz="2000" dirty="0"/>
              <a:t>（外所（とんどころ）地震とも）</a:t>
            </a:r>
          </a:p>
        </p:txBody>
      </p:sp>
      <p:cxnSp>
        <p:nvCxnSpPr>
          <p:cNvPr id="20" name="直線矢印コネクタ 19">
            <a:extLst>
              <a:ext uri="{FF2B5EF4-FFF2-40B4-BE49-F238E27FC236}">
                <a16:creationId xmlns:a16="http://schemas.microsoft.com/office/drawing/2014/main" id="{020049E7-F2E0-A8D0-7B7F-174CFD676443}"/>
              </a:ext>
            </a:extLst>
          </p:cNvPr>
          <p:cNvCxnSpPr>
            <a:cxnSpLocks/>
            <a:endCxn id="21" idx="3"/>
          </p:cNvCxnSpPr>
          <p:nvPr/>
        </p:nvCxnSpPr>
        <p:spPr>
          <a:xfrm flipH="1">
            <a:off x="1822180" y="5130800"/>
            <a:ext cx="3501660" cy="1167731"/>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2BA0F895-BE40-AA17-6339-E97C25BE2D38}"/>
              </a:ext>
            </a:extLst>
          </p:cNvPr>
          <p:cNvSpPr/>
          <p:nvPr/>
        </p:nvSpPr>
        <p:spPr>
          <a:xfrm>
            <a:off x="148480" y="6066191"/>
            <a:ext cx="1673700" cy="464679"/>
          </a:xfrm>
          <a:prstGeom prst="rect">
            <a:avLst/>
          </a:prstGeom>
          <a:ln w="12700">
            <a:noFill/>
          </a:ln>
        </p:spPr>
        <p:txBody>
          <a:bodyPr wrap="square">
            <a:spAutoFit/>
          </a:bodyPr>
          <a:lstStyle/>
          <a:p>
            <a:pPr>
              <a:lnSpc>
                <a:spcPct val="130000"/>
              </a:lnSpc>
            </a:pPr>
            <a:r>
              <a:rPr lang="en-US" altLang="ja-JP" sz="2000" dirty="0"/>
              <a:t>1961</a:t>
            </a:r>
            <a:r>
              <a:rPr lang="ja-JP" altLang="en-US" sz="2000" dirty="0"/>
              <a:t>年</a:t>
            </a:r>
            <a:r>
              <a:rPr lang="en-US" altLang="ja-JP" sz="2000" dirty="0"/>
              <a:t>M7.0</a:t>
            </a:r>
          </a:p>
        </p:txBody>
      </p:sp>
      <p:grpSp>
        <p:nvGrpSpPr>
          <p:cNvPr id="25" name="グループ化 24">
            <a:extLst>
              <a:ext uri="{FF2B5EF4-FFF2-40B4-BE49-F238E27FC236}">
                <a16:creationId xmlns:a16="http://schemas.microsoft.com/office/drawing/2014/main" id="{58820D47-BC6C-ECCE-24D5-7E88EAEEE545}"/>
              </a:ext>
            </a:extLst>
          </p:cNvPr>
          <p:cNvGrpSpPr/>
          <p:nvPr/>
        </p:nvGrpSpPr>
        <p:grpSpPr>
          <a:xfrm>
            <a:off x="5669348" y="2095474"/>
            <a:ext cx="184010" cy="188467"/>
            <a:chOff x="-755166" y="2560319"/>
            <a:chExt cx="310101" cy="310101"/>
          </a:xfrm>
        </p:grpSpPr>
        <p:cxnSp>
          <p:nvCxnSpPr>
            <p:cNvPr id="26" name="直線コネクタ 25">
              <a:extLst>
                <a:ext uri="{FF2B5EF4-FFF2-40B4-BE49-F238E27FC236}">
                  <a16:creationId xmlns:a16="http://schemas.microsoft.com/office/drawing/2014/main" id="{3DC8F9F9-09C0-00D2-518E-9D7B90943832}"/>
                </a:ext>
              </a:extLst>
            </p:cNvPr>
            <p:cNvCxnSpPr>
              <a:cxnSpLocks/>
            </p:cNvCxnSpPr>
            <p:nvPr/>
          </p:nvCxnSpPr>
          <p:spPr>
            <a:xfrm rot="180000">
              <a:off x="-755166" y="2576227"/>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5BCC6F27-0BAF-6D97-5AC2-626960A05268}"/>
                </a:ext>
              </a:extLst>
            </p:cNvPr>
            <p:cNvCxnSpPr>
              <a:cxnSpLocks/>
            </p:cNvCxnSpPr>
            <p:nvPr/>
          </p:nvCxnSpPr>
          <p:spPr>
            <a:xfrm rot="5580000">
              <a:off x="-755375" y="2580198"/>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28" name="直線矢印コネクタ 27">
            <a:extLst>
              <a:ext uri="{FF2B5EF4-FFF2-40B4-BE49-F238E27FC236}">
                <a16:creationId xmlns:a16="http://schemas.microsoft.com/office/drawing/2014/main" id="{1A888221-C968-DB0A-0EBA-2DC9B0C1DFE0}"/>
              </a:ext>
            </a:extLst>
          </p:cNvPr>
          <p:cNvCxnSpPr>
            <a:cxnSpLocks/>
          </p:cNvCxnSpPr>
          <p:nvPr/>
        </p:nvCxnSpPr>
        <p:spPr>
          <a:xfrm flipH="1" flipV="1">
            <a:off x="1696720" y="1732280"/>
            <a:ext cx="4064633" cy="457428"/>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0D10A866-42A7-A9A2-291C-BD1063E0D977}"/>
              </a:ext>
            </a:extLst>
          </p:cNvPr>
          <p:cNvSpPr/>
          <p:nvPr/>
        </p:nvSpPr>
        <p:spPr>
          <a:xfrm>
            <a:off x="114649" y="1469421"/>
            <a:ext cx="1707531" cy="464679"/>
          </a:xfrm>
          <a:prstGeom prst="rect">
            <a:avLst/>
          </a:prstGeom>
          <a:ln w="12700">
            <a:noFill/>
          </a:ln>
        </p:spPr>
        <p:txBody>
          <a:bodyPr wrap="square">
            <a:spAutoFit/>
          </a:bodyPr>
          <a:lstStyle/>
          <a:p>
            <a:pPr>
              <a:lnSpc>
                <a:spcPct val="130000"/>
              </a:lnSpc>
            </a:pPr>
            <a:r>
              <a:rPr lang="en-US" altLang="ja-JP" sz="2000" dirty="0"/>
              <a:t>2022</a:t>
            </a:r>
            <a:r>
              <a:rPr lang="ja-JP" altLang="en-US" sz="2000" dirty="0"/>
              <a:t>年</a:t>
            </a:r>
            <a:r>
              <a:rPr lang="en-US" altLang="ja-JP" sz="2000" dirty="0"/>
              <a:t>M6.6</a:t>
            </a:r>
            <a:endParaRPr lang="ja-JP" altLang="en-US" sz="2000" dirty="0"/>
          </a:p>
        </p:txBody>
      </p:sp>
      <p:grpSp>
        <p:nvGrpSpPr>
          <p:cNvPr id="35" name="グループ化 34">
            <a:extLst>
              <a:ext uri="{FF2B5EF4-FFF2-40B4-BE49-F238E27FC236}">
                <a16:creationId xmlns:a16="http://schemas.microsoft.com/office/drawing/2014/main" id="{F6BA0D9C-350A-8C1F-3D16-02AFD4EEC928}"/>
              </a:ext>
            </a:extLst>
          </p:cNvPr>
          <p:cNvGrpSpPr/>
          <p:nvPr/>
        </p:nvGrpSpPr>
        <p:grpSpPr>
          <a:xfrm>
            <a:off x="4749453" y="4559768"/>
            <a:ext cx="302247" cy="309568"/>
            <a:chOff x="-755166" y="2560319"/>
            <a:chExt cx="310101" cy="310101"/>
          </a:xfrm>
        </p:grpSpPr>
        <p:cxnSp>
          <p:nvCxnSpPr>
            <p:cNvPr id="36" name="直線コネクタ 35">
              <a:extLst>
                <a:ext uri="{FF2B5EF4-FFF2-40B4-BE49-F238E27FC236}">
                  <a16:creationId xmlns:a16="http://schemas.microsoft.com/office/drawing/2014/main" id="{645C5B63-2DF0-11C7-0B27-23329CA61E08}"/>
                </a:ext>
              </a:extLst>
            </p:cNvPr>
            <p:cNvCxnSpPr>
              <a:cxnSpLocks/>
            </p:cNvCxnSpPr>
            <p:nvPr/>
          </p:nvCxnSpPr>
          <p:spPr>
            <a:xfrm rot="180000">
              <a:off x="-755166" y="2576227"/>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64A4504A-BBEF-A67A-2D9E-924C637F138A}"/>
                </a:ext>
              </a:extLst>
            </p:cNvPr>
            <p:cNvCxnSpPr>
              <a:cxnSpLocks/>
            </p:cNvCxnSpPr>
            <p:nvPr/>
          </p:nvCxnSpPr>
          <p:spPr>
            <a:xfrm rot="5580000">
              <a:off x="-755375" y="2580198"/>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38" name="直線矢印コネクタ 37">
            <a:extLst>
              <a:ext uri="{FF2B5EF4-FFF2-40B4-BE49-F238E27FC236}">
                <a16:creationId xmlns:a16="http://schemas.microsoft.com/office/drawing/2014/main" id="{FFF299EE-BF20-9CBA-A6AD-27B1C04ABFC5}"/>
              </a:ext>
            </a:extLst>
          </p:cNvPr>
          <p:cNvCxnSpPr>
            <a:cxnSpLocks/>
            <a:endCxn id="40" idx="3"/>
          </p:cNvCxnSpPr>
          <p:nvPr/>
        </p:nvCxnSpPr>
        <p:spPr>
          <a:xfrm flipH="1" flipV="1">
            <a:off x="1679749" y="4170465"/>
            <a:ext cx="3228039" cy="529207"/>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2905CD29-E4F9-7E07-9703-F393E30E2738}"/>
              </a:ext>
            </a:extLst>
          </p:cNvPr>
          <p:cNvSpPr/>
          <p:nvPr/>
        </p:nvSpPr>
        <p:spPr>
          <a:xfrm>
            <a:off x="304800" y="3956752"/>
            <a:ext cx="1374949" cy="427425"/>
          </a:xfrm>
          <a:prstGeom prst="rect">
            <a:avLst/>
          </a:prstGeom>
          <a:ln w="38100">
            <a:solidFill>
              <a:srgbClr val="C00000"/>
            </a:solidFill>
          </a:ln>
        </p:spPr>
        <p:txBody>
          <a:bodyPr wrap="square">
            <a:spAutoFit/>
          </a:bodyPr>
          <a:lstStyle/>
          <a:p>
            <a:pPr>
              <a:lnSpc>
                <a:spcPct val="130000"/>
              </a:lnSpc>
            </a:pPr>
            <a:r>
              <a:rPr lang="ja-JP" altLang="en-US" b="1" dirty="0">
                <a:solidFill>
                  <a:srgbClr val="C00000"/>
                </a:solidFill>
              </a:rPr>
              <a:t>今回の地震</a:t>
            </a:r>
          </a:p>
        </p:txBody>
      </p:sp>
      <p:cxnSp>
        <p:nvCxnSpPr>
          <p:cNvPr id="43" name="直線矢印コネクタ 42">
            <a:extLst>
              <a:ext uri="{FF2B5EF4-FFF2-40B4-BE49-F238E27FC236}">
                <a16:creationId xmlns:a16="http://schemas.microsoft.com/office/drawing/2014/main" id="{C508EDA2-A463-AB08-D6D6-F2203B0CE561}"/>
              </a:ext>
            </a:extLst>
          </p:cNvPr>
          <p:cNvCxnSpPr>
            <a:cxnSpLocks/>
            <a:endCxn id="44" idx="1"/>
          </p:cNvCxnSpPr>
          <p:nvPr/>
        </p:nvCxnSpPr>
        <p:spPr>
          <a:xfrm flipV="1">
            <a:off x="6258560" y="1664082"/>
            <a:ext cx="3249410" cy="663568"/>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正方形/長方形 43">
            <a:extLst>
              <a:ext uri="{FF2B5EF4-FFF2-40B4-BE49-F238E27FC236}">
                <a16:creationId xmlns:a16="http://schemas.microsoft.com/office/drawing/2014/main" id="{F1A05D84-9080-F26B-9E68-B7C7490D62FC}"/>
              </a:ext>
            </a:extLst>
          </p:cNvPr>
          <p:cNvSpPr/>
          <p:nvPr/>
        </p:nvSpPr>
        <p:spPr>
          <a:xfrm>
            <a:off x="9507970" y="1431742"/>
            <a:ext cx="1660093" cy="464679"/>
          </a:xfrm>
          <a:prstGeom prst="rect">
            <a:avLst/>
          </a:prstGeom>
          <a:ln w="12700">
            <a:noFill/>
          </a:ln>
        </p:spPr>
        <p:txBody>
          <a:bodyPr wrap="square">
            <a:spAutoFit/>
          </a:bodyPr>
          <a:lstStyle/>
          <a:p>
            <a:pPr>
              <a:lnSpc>
                <a:spcPct val="130000"/>
              </a:lnSpc>
            </a:pPr>
            <a:r>
              <a:rPr lang="en-US" altLang="ja-JP" sz="2000" dirty="0"/>
              <a:t>1899</a:t>
            </a:r>
            <a:r>
              <a:rPr lang="ja-JP" altLang="en-US" sz="2000" dirty="0"/>
              <a:t>年</a:t>
            </a:r>
            <a:r>
              <a:rPr lang="en-US" altLang="ja-JP" sz="2000" dirty="0"/>
              <a:t>M6.9</a:t>
            </a:r>
            <a:endParaRPr lang="ja-JP" altLang="en-US" sz="2000" dirty="0"/>
          </a:p>
        </p:txBody>
      </p:sp>
      <p:cxnSp>
        <p:nvCxnSpPr>
          <p:cNvPr id="51" name="直線矢印コネクタ 50">
            <a:extLst>
              <a:ext uri="{FF2B5EF4-FFF2-40B4-BE49-F238E27FC236}">
                <a16:creationId xmlns:a16="http://schemas.microsoft.com/office/drawing/2014/main" id="{EB2691BF-42F8-51D5-CE28-228AC38BE735}"/>
              </a:ext>
            </a:extLst>
          </p:cNvPr>
          <p:cNvCxnSpPr>
            <a:cxnSpLocks/>
          </p:cNvCxnSpPr>
          <p:nvPr/>
        </p:nvCxnSpPr>
        <p:spPr>
          <a:xfrm flipV="1">
            <a:off x="5970735" y="2452228"/>
            <a:ext cx="3543617" cy="623040"/>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2" name="正方形/長方形 51">
            <a:extLst>
              <a:ext uri="{FF2B5EF4-FFF2-40B4-BE49-F238E27FC236}">
                <a16:creationId xmlns:a16="http://schemas.microsoft.com/office/drawing/2014/main" id="{B36E1A6F-904A-7830-0862-14A1B53A615E}"/>
              </a:ext>
            </a:extLst>
          </p:cNvPr>
          <p:cNvSpPr/>
          <p:nvPr/>
        </p:nvSpPr>
        <p:spPr>
          <a:xfrm>
            <a:off x="9461297" y="2056776"/>
            <a:ext cx="2067966" cy="464679"/>
          </a:xfrm>
          <a:prstGeom prst="rect">
            <a:avLst/>
          </a:prstGeom>
          <a:ln w="12700">
            <a:noFill/>
          </a:ln>
        </p:spPr>
        <p:txBody>
          <a:bodyPr wrap="square">
            <a:spAutoFit/>
          </a:bodyPr>
          <a:lstStyle/>
          <a:p>
            <a:pPr>
              <a:lnSpc>
                <a:spcPct val="130000"/>
              </a:lnSpc>
            </a:pPr>
            <a:r>
              <a:rPr lang="en-US" altLang="ja-JP" sz="2000" dirty="0"/>
              <a:t>1984</a:t>
            </a:r>
            <a:r>
              <a:rPr lang="ja-JP" altLang="en-US" sz="2000" dirty="0"/>
              <a:t>年</a:t>
            </a:r>
            <a:r>
              <a:rPr lang="en-US" altLang="ja-JP" sz="2000" dirty="0"/>
              <a:t>M7.1</a:t>
            </a:r>
            <a:endParaRPr lang="ja-JP" altLang="en-US" sz="2000" dirty="0"/>
          </a:p>
        </p:txBody>
      </p:sp>
      <p:cxnSp>
        <p:nvCxnSpPr>
          <p:cNvPr id="54" name="直線矢印コネクタ 53">
            <a:extLst>
              <a:ext uri="{FF2B5EF4-FFF2-40B4-BE49-F238E27FC236}">
                <a16:creationId xmlns:a16="http://schemas.microsoft.com/office/drawing/2014/main" id="{787CD2B6-F825-A188-0F14-3F61225532BE}"/>
              </a:ext>
            </a:extLst>
          </p:cNvPr>
          <p:cNvCxnSpPr>
            <a:cxnSpLocks/>
          </p:cNvCxnSpPr>
          <p:nvPr/>
        </p:nvCxnSpPr>
        <p:spPr>
          <a:xfrm flipV="1">
            <a:off x="6786880" y="2915920"/>
            <a:ext cx="2313216" cy="727308"/>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6DAF41AE-B6C0-3F17-A8A2-E0F27624A3DB}"/>
              </a:ext>
            </a:extLst>
          </p:cNvPr>
          <p:cNvSpPr/>
          <p:nvPr/>
        </p:nvSpPr>
        <p:spPr>
          <a:xfrm>
            <a:off x="9100096" y="2687300"/>
            <a:ext cx="3011085" cy="464679"/>
          </a:xfrm>
          <a:prstGeom prst="rect">
            <a:avLst/>
          </a:prstGeom>
          <a:ln w="12700">
            <a:noFill/>
          </a:ln>
        </p:spPr>
        <p:txBody>
          <a:bodyPr wrap="square">
            <a:spAutoFit/>
          </a:bodyPr>
          <a:lstStyle/>
          <a:p>
            <a:pPr>
              <a:lnSpc>
                <a:spcPct val="130000"/>
              </a:lnSpc>
            </a:pPr>
            <a:r>
              <a:rPr lang="en-US" altLang="ja-JP" sz="2000" dirty="0"/>
              <a:t>1968</a:t>
            </a:r>
            <a:r>
              <a:rPr lang="ja-JP" altLang="en-US" sz="2000" dirty="0"/>
              <a:t>年日向灘地震 </a:t>
            </a:r>
            <a:r>
              <a:rPr lang="en-US" altLang="ja-JP" sz="2000" dirty="0"/>
              <a:t>M7.5</a:t>
            </a:r>
            <a:endParaRPr lang="ja-JP" altLang="en-US" sz="2000" dirty="0"/>
          </a:p>
        </p:txBody>
      </p:sp>
      <p:cxnSp>
        <p:nvCxnSpPr>
          <p:cNvPr id="58" name="直線矢印コネクタ 57">
            <a:extLst>
              <a:ext uri="{FF2B5EF4-FFF2-40B4-BE49-F238E27FC236}">
                <a16:creationId xmlns:a16="http://schemas.microsoft.com/office/drawing/2014/main" id="{1DFE52B6-0D55-9E71-AE3E-58744B7DB53C}"/>
              </a:ext>
            </a:extLst>
          </p:cNvPr>
          <p:cNvCxnSpPr>
            <a:cxnSpLocks/>
          </p:cNvCxnSpPr>
          <p:nvPr/>
        </p:nvCxnSpPr>
        <p:spPr>
          <a:xfrm flipV="1">
            <a:off x="5857532" y="3577469"/>
            <a:ext cx="3380269" cy="294379"/>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9" name="正方形/長方形 58">
            <a:extLst>
              <a:ext uri="{FF2B5EF4-FFF2-40B4-BE49-F238E27FC236}">
                <a16:creationId xmlns:a16="http://schemas.microsoft.com/office/drawing/2014/main" id="{69A95C17-06E7-6D89-6EB9-60D2784B448B}"/>
              </a:ext>
            </a:extLst>
          </p:cNvPr>
          <p:cNvSpPr/>
          <p:nvPr/>
        </p:nvSpPr>
        <p:spPr>
          <a:xfrm>
            <a:off x="9228766" y="3325728"/>
            <a:ext cx="2067966" cy="464679"/>
          </a:xfrm>
          <a:prstGeom prst="rect">
            <a:avLst/>
          </a:prstGeom>
          <a:ln w="12700">
            <a:noFill/>
          </a:ln>
        </p:spPr>
        <p:txBody>
          <a:bodyPr wrap="square">
            <a:spAutoFit/>
          </a:bodyPr>
          <a:lstStyle/>
          <a:p>
            <a:pPr>
              <a:lnSpc>
                <a:spcPct val="130000"/>
              </a:lnSpc>
            </a:pPr>
            <a:r>
              <a:rPr lang="en-US" altLang="ja-JP" sz="2000" dirty="0"/>
              <a:t>1941</a:t>
            </a:r>
            <a:r>
              <a:rPr lang="ja-JP" altLang="en-US" sz="2000" dirty="0"/>
              <a:t>年</a:t>
            </a:r>
            <a:r>
              <a:rPr lang="en-US" altLang="ja-JP" sz="2000" dirty="0"/>
              <a:t>M7.2</a:t>
            </a:r>
            <a:endParaRPr lang="ja-JP" altLang="en-US" sz="2000" dirty="0"/>
          </a:p>
        </p:txBody>
      </p:sp>
      <p:cxnSp>
        <p:nvCxnSpPr>
          <p:cNvPr id="61" name="直線矢印コネクタ 60">
            <a:extLst>
              <a:ext uri="{FF2B5EF4-FFF2-40B4-BE49-F238E27FC236}">
                <a16:creationId xmlns:a16="http://schemas.microsoft.com/office/drawing/2014/main" id="{44C7318B-91C9-6E02-41B1-3856623CBD2A}"/>
              </a:ext>
            </a:extLst>
          </p:cNvPr>
          <p:cNvCxnSpPr>
            <a:cxnSpLocks/>
          </p:cNvCxnSpPr>
          <p:nvPr/>
        </p:nvCxnSpPr>
        <p:spPr>
          <a:xfrm flipV="1">
            <a:off x="5676197" y="4100710"/>
            <a:ext cx="4946294" cy="290136"/>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2" name="正方形/長方形 61">
            <a:extLst>
              <a:ext uri="{FF2B5EF4-FFF2-40B4-BE49-F238E27FC236}">
                <a16:creationId xmlns:a16="http://schemas.microsoft.com/office/drawing/2014/main" id="{0FD980A9-934E-CF8B-874F-A07460E74A7F}"/>
              </a:ext>
            </a:extLst>
          </p:cNvPr>
          <p:cNvSpPr/>
          <p:nvPr/>
        </p:nvSpPr>
        <p:spPr>
          <a:xfrm>
            <a:off x="10604780" y="3833998"/>
            <a:ext cx="1587220" cy="464679"/>
          </a:xfrm>
          <a:prstGeom prst="rect">
            <a:avLst/>
          </a:prstGeom>
          <a:ln w="12700">
            <a:noFill/>
          </a:ln>
        </p:spPr>
        <p:txBody>
          <a:bodyPr wrap="square">
            <a:spAutoFit/>
          </a:bodyPr>
          <a:lstStyle/>
          <a:p>
            <a:pPr>
              <a:lnSpc>
                <a:spcPct val="130000"/>
              </a:lnSpc>
            </a:pPr>
            <a:r>
              <a:rPr lang="en-US" altLang="ja-JP" sz="2000" dirty="0"/>
              <a:t>1899</a:t>
            </a:r>
            <a:r>
              <a:rPr lang="ja-JP" altLang="en-US" sz="2000" dirty="0"/>
              <a:t>年</a:t>
            </a:r>
            <a:r>
              <a:rPr lang="en-US" altLang="ja-JP" sz="2000" dirty="0"/>
              <a:t>M7.1</a:t>
            </a:r>
            <a:endParaRPr lang="ja-JP" altLang="en-US" sz="2000" dirty="0"/>
          </a:p>
        </p:txBody>
      </p:sp>
    </p:spTree>
    <p:extLst>
      <p:ext uri="{BB962C8B-B14F-4D97-AF65-F5344CB8AC3E}">
        <p14:creationId xmlns:p14="http://schemas.microsoft.com/office/powerpoint/2010/main" val="2508523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29CE0B-960C-6CBB-80A3-C3FFC71B9D04}"/>
              </a:ext>
            </a:extLst>
          </p:cNvPr>
          <p:cNvSpPr>
            <a:spLocks noGrp="1"/>
          </p:cNvSpPr>
          <p:nvPr>
            <p:ph type="title"/>
          </p:nvPr>
        </p:nvSpPr>
        <p:spPr/>
        <p:txBody>
          <a:bodyPr/>
          <a:lstStyle/>
          <a:p>
            <a:r>
              <a:rPr kumimoji="1" lang="ja-JP" altLang="en-US" dirty="0"/>
              <a:t>背景：過去の地震活動</a:t>
            </a:r>
          </a:p>
        </p:txBody>
      </p:sp>
      <p:pic>
        <p:nvPicPr>
          <p:cNvPr id="7" name="コンテンツ プレースホルダー 6">
            <a:extLst>
              <a:ext uri="{FF2B5EF4-FFF2-40B4-BE49-F238E27FC236}">
                <a16:creationId xmlns:a16="http://schemas.microsoft.com/office/drawing/2014/main" id="{C64E22A2-DA45-79E0-4821-03E83A3BBD17}"/>
              </a:ext>
            </a:extLst>
          </p:cNvPr>
          <p:cNvPicPr>
            <a:picLocks noGrp="1" noChangeAspect="1"/>
          </p:cNvPicPr>
          <p:nvPr>
            <p:ph sz="half" idx="1"/>
          </p:nvPr>
        </p:nvPicPr>
        <p:blipFill>
          <a:blip r:embed="rId2"/>
          <a:stretch>
            <a:fillRect/>
          </a:stretch>
        </p:blipFill>
        <p:spPr>
          <a:xfrm>
            <a:off x="653538" y="1144588"/>
            <a:ext cx="4793686" cy="5627687"/>
          </a:xfrm>
        </p:spPr>
      </p:pic>
      <p:pic>
        <p:nvPicPr>
          <p:cNvPr id="9" name="コンテンツ プレースホルダー 8">
            <a:extLst>
              <a:ext uri="{FF2B5EF4-FFF2-40B4-BE49-F238E27FC236}">
                <a16:creationId xmlns:a16="http://schemas.microsoft.com/office/drawing/2014/main" id="{A9E80063-764B-D996-38AB-D9279B2B61CE}"/>
              </a:ext>
            </a:extLst>
          </p:cNvPr>
          <p:cNvPicPr>
            <a:picLocks noGrp="1" noChangeAspect="1"/>
          </p:cNvPicPr>
          <p:nvPr>
            <p:ph sz="half" idx="2"/>
          </p:nvPr>
        </p:nvPicPr>
        <p:blipFill>
          <a:blip r:embed="rId3"/>
          <a:stretch>
            <a:fillRect/>
          </a:stretch>
        </p:blipFill>
        <p:spPr>
          <a:xfrm>
            <a:off x="6172200" y="1571293"/>
            <a:ext cx="5945188" cy="3279769"/>
          </a:xfrm>
        </p:spPr>
      </p:pic>
      <p:sp>
        <p:nvSpPr>
          <p:cNvPr id="11" name="テキスト ボックス 10">
            <a:extLst>
              <a:ext uri="{FF2B5EF4-FFF2-40B4-BE49-F238E27FC236}">
                <a16:creationId xmlns:a16="http://schemas.microsoft.com/office/drawing/2014/main" id="{CF1802B3-82A6-BB96-C310-D16829F0F203}"/>
              </a:ext>
            </a:extLst>
          </p:cNvPr>
          <p:cNvSpPr txBox="1"/>
          <p:nvPr/>
        </p:nvSpPr>
        <p:spPr>
          <a:xfrm>
            <a:off x="80819" y="868279"/>
            <a:ext cx="4613101" cy="400110"/>
          </a:xfrm>
          <a:prstGeom prst="rect">
            <a:avLst/>
          </a:prstGeom>
          <a:noFill/>
        </p:spPr>
        <p:txBody>
          <a:bodyPr wrap="square">
            <a:spAutoFit/>
          </a:bodyPr>
          <a:lstStyle/>
          <a:p>
            <a:r>
              <a:rPr kumimoji="1" lang="ja-JP" altLang="en-US" sz="2000" dirty="0"/>
              <a:t>最近（</a:t>
            </a:r>
            <a:r>
              <a:rPr kumimoji="1" lang="en-US" altLang="ja-JP" sz="2000" dirty="0"/>
              <a:t>1997</a:t>
            </a:r>
            <a:r>
              <a:rPr kumimoji="1" lang="ja-JP" altLang="en-US" sz="2000" dirty="0"/>
              <a:t>年</a:t>
            </a:r>
            <a:r>
              <a:rPr kumimoji="1" lang="en-US" altLang="ja-JP" sz="2000" dirty="0"/>
              <a:t>10</a:t>
            </a:r>
            <a:r>
              <a:rPr kumimoji="1" lang="ja-JP" altLang="en-US" sz="2000" dirty="0"/>
              <a:t>月以降）の震央分布</a:t>
            </a:r>
          </a:p>
        </p:txBody>
      </p:sp>
      <p:cxnSp>
        <p:nvCxnSpPr>
          <p:cNvPr id="12" name="直線矢印コネクタ 11">
            <a:extLst>
              <a:ext uri="{FF2B5EF4-FFF2-40B4-BE49-F238E27FC236}">
                <a16:creationId xmlns:a16="http://schemas.microsoft.com/office/drawing/2014/main" id="{416F9D36-3DF0-21E4-AEC1-2C5BD68EFE0C}"/>
              </a:ext>
            </a:extLst>
          </p:cNvPr>
          <p:cNvCxnSpPr>
            <a:cxnSpLocks/>
          </p:cNvCxnSpPr>
          <p:nvPr/>
        </p:nvCxnSpPr>
        <p:spPr>
          <a:xfrm flipV="1">
            <a:off x="5756697" y="4220257"/>
            <a:ext cx="1115317" cy="909053"/>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89197647-0830-645B-AB36-849F1FA9EEF2}"/>
              </a:ext>
            </a:extLst>
          </p:cNvPr>
          <p:cNvSpPr txBox="1"/>
          <p:nvPr/>
        </p:nvSpPr>
        <p:spPr>
          <a:xfrm>
            <a:off x="5292609" y="5101402"/>
            <a:ext cx="2672831" cy="707886"/>
          </a:xfrm>
          <a:prstGeom prst="rect">
            <a:avLst/>
          </a:prstGeom>
          <a:noFill/>
        </p:spPr>
        <p:txBody>
          <a:bodyPr wrap="square">
            <a:spAutoFit/>
          </a:bodyPr>
          <a:lstStyle/>
          <a:p>
            <a:r>
              <a:rPr kumimoji="1" lang="ja-JP" altLang="en-US" sz="2000" dirty="0"/>
              <a:t>沈み込んでいるフィリピン海プレート</a:t>
            </a:r>
            <a:endParaRPr kumimoji="1" lang="en-US" altLang="ja-JP" sz="2000" dirty="0"/>
          </a:p>
        </p:txBody>
      </p:sp>
      <p:sp>
        <p:nvSpPr>
          <p:cNvPr id="15" name="正方形/長方形 14">
            <a:extLst>
              <a:ext uri="{FF2B5EF4-FFF2-40B4-BE49-F238E27FC236}">
                <a16:creationId xmlns:a16="http://schemas.microsoft.com/office/drawing/2014/main" id="{60744DA7-6745-8F76-B541-6B128B8CCA11}"/>
              </a:ext>
            </a:extLst>
          </p:cNvPr>
          <p:cNvSpPr/>
          <p:nvPr/>
        </p:nvSpPr>
        <p:spPr>
          <a:xfrm>
            <a:off x="6284320" y="861348"/>
            <a:ext cx="5254142" cy="707886"/>
          </a:xfrm>
          <a:prstGeom prst="rect">
            <a:avLst/>
          </a:prstGeom>
        </p:spPr>
        <p:txBody>
          <a:bodyPr wrap="square">
            <a:spAutoFit/>
          </a:bodyPr>
          <a:lstStyle/>
          <a:p>
            <a:r>
              <a:rPr lang="ja-JP" altLang="en-US" sz="2000" dirty="0">
                <a:latin typeface="ＭＳＰゴシック"/>
              </a:rPr>
              <a:t>「南海トラフ地震臨時情報（巨大地震注意）について」（気象庁</a:t>
            </a:r>
            <a:r>
              <a:rPr lang="en-US" altLang="ja-JP" sz="2000" dirty="0">
                <a:latin typeface="ＭＳＰゴシック"/>
              </a:rPr>
              <a:t>, 2024</a:t>
            </a:r>
            <a:r>
              <a:rPr lang="ja-JP" altLang="en-US" sz="2000" dirty="0">
                <a:latin typeface="ＭＳＰゴシック"/>
              </a:rPr>
              <a:t>）に加筆</a:t>
            </a:r>
            <a:endParaRPr lang="ja-JP" altLang="en-US" sz="2000" dirty="0"/>
          </a:p>
        </p:txBody>
      </p:sp>
    </p:spTree>
    <p:extLst>
      <p:ext uri="{BB962C8B-B14F-4D97-AF65-F5344CB8AC3E}">
        <p14:creationId xmlns:p14="http://schemas.microsoft.com/office/powerpoint/2010/main" val="2527646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ABFFBF-71EB-4CBA-4323-C0E6383117FA}"/>
              </a:ext>
            </a:extLst>
          </p:cNvPr>
          <p:cNvSpPr>
            <a:spLocks noGrp="1"/>
          </p:cNvSpPr>
          <p:nvPr>
            <p:ph type="title"/>
          </p:nvPr>
        </p:nvSpPr>
        <p:spPr>
          <a:xfrm>
            <a:off x="77355" y="-36609"/>
            <a:ext cx="12037290" cy="966931"/>
          </a:xfrm>
        </p:spPr>
        <p:txBody>
          <a:bodyPr/>
          <a:lstStyle/>
          <a:p>
            <a:r>
              <a:rPr lang="ja-JP" altLang="en-US" sz="3200" dirty="0"/>
              <a:t>発震機構解（震源メカニズム解）</a:t>
            </a:r>
            <a:endParaRPr kumimoji="1" lang="ja-JP" altLang="en-US" dirty="0"/>
          </a:p>
        </p:txBody>
      </p:sp>
      <p:pic>
        <p:nvPicPr>
          <p:cNvPr id="8" name="コンテンツ プレースホルダー 7">
            <a:extLst>
              <a:ext uri="{FF2B5EF4-FFF2-40B4-BE49-F238E27FC236}">
                <a16:creationId xmlns:a16="http://schemas.microsoft.com/office/drawing/2014/main" id="{D77B3F44-60D1-918A-5FEA-EF4A06C96E29}"/>
              </a:ext>
            </a:extLst>
          </p:cNvPr>
          <p:cNvPicPr>
            <a:picLocks noGrp="1" noChangeAspect="1"/>
          </p:cNvPicPr>
          <p:nvPr>
            <p:ph idx="1"/>
          </p:nvPr>
        </p:nvPicPr>
        <p:blipFill>
          <a:blip r:embed="rId2"/>
          <a:stretch>
            <a:fillRect/>
          </a:stretch>
        </p:blipFill>
        <p:spPr>
          <a:xfrm>
            <a:off x="403356" y="1136650"/>
            <a:ext cx="6514839" cy="5635625"/>
          </a:xfrm>
        </p:spPr>
      </p:pic>
      <p:sp>
        <p:nvSpPr>
          <p:cNvPr id="9" name="正方形/長方形 8">
            <a:extLst>
              <a:ext uri="{FF2B5EF4-FFF2-40B4-BE49-F238E27FC236}">
                <a16:creationId xmlns:a16="http://schemas.microsoft.com/office/drawing/2014/main" id="{1EA0058F-F389-7D0F-2395-B42A16086DD6}"/>
              </a:ext>
            </a:extLst>
          </p:cNvPr>
          <p:cNvSpPr/>
          <p:nvPr/>
        </p:nvSpPr>
        <p:spPr>
          <a:xfrm>
            <a:off x="6307073" y="1975892"/>
            <a:ext cx="701040" cy="48821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A3E8025D-3E6D-D631-8F40-61C31FD13042}"/>
              </a:ext>
            </a:extLst>
          </p:cNvPr>
          <p:cNvPicPr>
            <a:picLocks noChangeAspect="1"/>
          </p:cNvPicPr>
          <p:nvPr/>
        </p:nvPicPr>
        <p:blipFill>
          <a:blip r:embed="rId3"/>
          <a:stretch>
            <a:fillRect/>
          </a:stretch>
        </p:blipFill>
        <p:spPr>
          <a:xfrm>
            <a:off x="5563327" y="2882448"/>
            <a:ext cx="6391277" cy="814480"/>
          </a:xfrm>
          <a:prstGeom prst="rect">
            <a:avLst/>
          </a:prstGeom>
          <a:ln w="3175">
            <a:solidFill>
              <a:schemeClr val="tx1"/>
            </a:solidFill>
          </a:ln>
        </p:spPr>
      </p:pic>
      <p:cxnSp>
        <p:nvCxnSpPr>
          <p:cNvPr id="17" name="直線矢印コネクタ 16">
            <a:extLst>
              <a:ext uri="{FF2B5EF4-FFF2-40B4-BE49-F238E27FC236}">
                <a16:creationId xmlns:a16="http://schemas.microsoft.com/office/drawing/2014/main" id="{BF0DEBA8-0EE6-1B98-1276-07F0C73879DF}"/>
              </a:ext>
            </a:extLst>
          </p:cNvPr>
          <p:cNvCxnSpPr>
            <a:cxnSpLocks/>
          </p:cNvCxnSpPr>
          <p:nvPr/>
        </p:nvCxnSpPr>
        <p:spPr>
          <a:xfrm flipH="1" flipV="1">
            <a:off x="1529540" y="1553964"/>
            <a:ext cx="238300" cy="1560422"/>
          </a:xfrm>
          <a:prstGeom prst="straightConnector1">
            <a:avLst/>
          </a:prstGeom>
          <a:ln w="2857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3B63C971-6A13-AC43-BE1A-B24770BFED5B}"/>
              </a:ext>
            </a:extLst>
          </p:cNvPr>
          <p:cNvCxnSpPr>
            <a:cxnSpLocks/>
          </p:cNvCxnSpPr>
          <p:nvPr/>
        </p:nvCxnSpPr>
        <p:spPr>
          <a:xfrm>
            <a:off x="529088" y="1553964"/>
            <a:ext cx="231058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矢印: 下 18">
            <a:extLst>
              <a:ext uri="{FF2B5EF4-FFF2-40B4-BE49-F238E27FC236}">
                <a16:creationId xmlns:a16="http://schemas.microsoft.com/office/drawing/2014/main" id="{190B6467-2C8E-7EE4-0518-145057BE14A8}"/>
              </a:ext>
            </a:extLst>
          </p:cNvPr>
          <p:cNvSpPr/>
          <p:nvPr/>
        </p:nvSpPr>
        <p:spPr>
          <a:xfrm rot="6828506">
            <a:off x="5000806" y="4487833"/>
            <a:ext cx="269269" cy="681543"/>
          </a:xfrm>
          <a:prstGeom prst="downArrow">
            <a:avLst>
              <a:gd name="adj1" fmla="val 28175"/>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矢印: 下 19">
            <a:extLst>
              <a:ext uri="{FF2B5EF4-FFF2-40B4-BE49-F238E27FC236}">
                <a16:creationId xmlns:a16="http://schemas.microsoft.com/office/drawing/2014/main" id="{FB1D0CC9-C277-9FF2-54BC-70970451EC83}"/>
              </a:ext>
            </a:extLst>
          </p:cNvPr>
          <p:cNvSpPr/>
          <p:nvPr/>
        </p:nvSpPr>
        <p:spPr>
          <a:xfrm rot="6828506" flipH="1" flipV="1">
            <a:off x="1732100" y="3010926"/>
            <a:ext cx="269269" cy="681543"/>
          </a:xfrm>
          <a:prstGeom prst="downArrow">
            <a:avLst>
              <a:gd name="adj1" fmla="val 27538"/>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楕円 22">
            <a:extLst>
              <a:ext uri="{FF2B5EF4-FFF2-40B4-BE49-F238E27FC236}">
                <a16:creationId xmlns:a16="http://schemas.microsoft.com/office/drawing/2014/main" id="{647FF2AF-6973-ACA8-E138-0A8486E9858C}"/>
              </a:ext>
            </a:extLst>
          </p:cNvPr>
          <p:cNvSpPr/>
          <p:nvPr/>
        </p:nvSpPr>
        <p:spPr>
          <a:xfrm>
            <a:off x="4436750" y="4416946"/>
            <a:ext cx="332569" cy="36125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D61A1C54-BDEC-8AD4-2281-E37E8FF97E39}"/>
              </a:ext>
            </a:extLst>
          </p:cNvPr>
          <p:cNvSpPr/>
          <p:nvPr/>
        </p:nvSpPr>
        <p:spPr>
          <a:xfrm>
            <a:off x="2539492" y="6194946"/>
            <a:ext cx="332569" cy="36125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0FAD009E-095F-F153-BC74-C33E02BBD0B5}"/>
              </a:ext>
            </a:extLst>
          </p:cNvPr>
          <p:cNvCxnSpPr>
            <a:cxnSpLocks/>
          </p:cNvCxnSpPr>
          <p:nvPr/>
        </p:nvCxnSpPr>
        <p:spPr>
          <a:xfrm>
            <a:off x="5551463" y="1553964"/>
            <a:ext cx="1366732"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5EB6EC3F-B144-D10B-4EB6-B65575EE24F2}"/>
              </a:ext>
            </a:extLst>
          </p:cNvPr>
          <p:cNvCxnSpPr>
            <a:cxnSpLocks/>
            <a:stCxn id="16" idx="0"/>
          </p:cNvCxnSpPr>
          <p:nvPr/>
        </p:nvCxnSpPr>
        <p:spPr>
          <a:xfrm flipH="1" flipV="1">
            <a:off x="6278880" y="1553964"/>
            <a:ext cx="2480086" cy="1328484"/>
          </a:xfrm>
          <a:prstGeom prst="straightConnector1">
            <a:avLst/>
          </a:prstGeom>
          <a:ln w="28575">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77D715D7-BC2F-4C2E-DAA8-5343DF0FEB42}"/>
              </a:ext>
            </a:extLst>
          </p:cNvPr>
          <p:cNvSpPr/>
          <p:nvPr/>
        </p:nvSpPr>
        <p:spPr>
          <a:xfrm>
            <a:off x="7057273" y="428764"/>
            <a:ext cx="5254142" cy="707886"/>
          </a:xfrm>
          <a:prstGeom prst="rect">
            <a:avLst/>
          </a:prstGeom>
        </p:spPr>
        <p:txBody>
          <a:bodyPr wrap="square">
            <a:spAutoFit/>
          </a:bodyPr>
          <a:lstStyle/>
          <a:p>
            <a:r>
              <a:rPr lang="ja-JP" altLang="en-US" sz="2000" dirty="0">
                <a:latin typeface="ＭＳＰゴシック"/>
              </a:rPr>
              <a:t>「南海トラフ地震臨時情報（巨大地震注意）について」（気象庁</a:t>
            </a:r>
            <a:r>
              <a:rPr lang="en-US" altLang="ja-JP" sz="2000" dirty="0">
                <a:latin typeface="ＭＳＰゴシック"/>
              </a:rPr>
              <a:t>, 2024</a:t>
            </a:r>
            <a:r>
              <a:rPr lang="ja-JP" altLang="en-US" sz="2000" dirty="0">
                <a:latin typeface="ＭＳＰゴシック"/>
              </a:rPr>
              <a:t>）に加筆</a:t>
            </a:r>
            <a:endParaRPr lang="ja-JP" altLang="en-US" sz="2000" dirty="0"/>
          </a:p>
        </p:txBody>
      </p:sp>
      <p:sp>
        <p:nvSpPr>
          <p:cNvPr id="5" name="正方形/長方形 4">
            <a:extLst>
              <a:ext uri="{FF2B5EF4-FFF2-40B4-BE49-F238E27FC236}">
                <a16:creationId xmlns:a16="http://schemas.microsoft.com/office/drawing/2014/main" id="{4E9C0998-0007-F7C4-D9CB-6B7DF05E7A14}"/>
              </a:ext>
            </a:extLst>
          </p:cNvPr>
          <p:cNvSpPr/>
          <p:nvPr/>
        </p:nvSpPr>
        <p:spPr>
          <a:xfrm>
            <a:off x="6234829" y="3903256"/>
            <a:ext cx="5254142" cy="1434175"/>
          </a:xfrm>
          <a:prstGeom prst="rect">
            <a:avLst/>
          </a:prstGeom>
        </p:spPr>
        <p:txBody>
          <a:bodyPr wrap="square">
            <a:spAutoFit/>
          </a:bodyPr>
          <a:lstStyle/>
          <a:p>
            <a:pPr>
              <a:lnSpc>
                <a:spcPct val="150000"/>
              </a:lnSpc>
            </a:pPr>
            <a:r>
              <a:rPr lang="ja-JP" altLang="en-US" sz="2000" dirty="0"/>
              <a:t>発震機構解は、震源にどのような力が働いて、どのような断層運動があったかを示す。地震波形記録から推定できる。</a:t>
            </a:r>
          </a:p>
        </p:txBody>
      </p:sp>
      <p:cxnSp>
        <p:nvCxnSpPr>
          <p:cNvPr id="4" name="直線コネクタ 3">
            <a:extLst>
              <a:ext uri="{FF2B5EF4-FFF2-40B4-BE49-F238E27FC236}">
                <a16:creationId xmlns:a16="http://schemas.microsoft.com/office/drawing/2014/main" id="{1AA7179C-C4CB-5DA1-4F8E-A36DBC1484D9}"/>
              </a:ext>
            </a:extLst>
          </p:cNvPr>
          <p:cNvCxnSpPr>
            <a:cxnSpLocks/>
          </p:cNvCxnSpPr>
          <p:nvPr/>
        </p:nvCxnSpPr>
        <p:spPr>
          <a:xfrm flipV="1">
            <a:off x="3753384" y="1553964"/>
            <a:ext cx="1015935" cy="538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24D31F2B-3794-B060-E8A4-57ADF16D69E3}"/>
              </a:ext>
            </a:extLst>
          </p:cNvPr>
          <p:cNvCxnSpPr>
            <a:cxnSpLocks/>
            <a:stCxn id="23" idx="0"/>
          </p:cNvCxnSpPr>
          <p:nvPr/>
        </p:nvCxnSpPr>
        <p:spPr>
          <a:xfrm flipH="1" flipV="1">
            <a:off x="4198374" y="1553964"/>
            <a:ext cx="404661" cy="2862982"/>
          </a:xfrm>
          <a:prstGeom prst="straightConnector1">
            <a:avLst/>
          </a:prstGeom>
          <a:ln w="28575">
            <a:solidFill>
              <a:srgbClr val="C00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7943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495F4A-C764-8EA9-CE5B-2D8EDBCCFB12}"/>
              </a:ext>
            </a:extLst>
          </p:cNvPr>
          <p:cNvSpPr>
            <a:spLocks noGrp="1"/>
          </p:cNvSpPr>
          <p:nvPr>
            <p:ph type="title"/>
          </p:nvPr>
        </p:nvSpPr>
        <p:spPr/>
        <p:txBody>
          <a:bodyPr/>
          <a:lstStyle/>
          <a:p>
            <a:r>
              <a:rPr kumimoji="1" lang="ja-JP" altLang="en-US" dirty="0"/>
              <a:t>断層面の候補 </a:t>
            </a:r>
            <a:r>
              <a:rPr kumimoji="1" lang="en-US" altLang="ja-JP" dirty="0"/>
              <a:t>1</a:t>
            </a:r>
            <a:endParaRPr kumimoji="1" lang="ja-JP" altLang="en-US" dirty="0"/>
          </a:p>
        </p:txBody>
      </p:sp>
      <p:pic>
        <p:nvPicPr>
          <p:cNvPr id="8" name="コンテンツ プレースホルダー 7">
            <a:extLst>
              <a:ext uri="{FF2B5EF4-FFF2-40B4-BE49-F238E27FC236}">
                <a16:creationId xmlns:a16="http://schemas.microsoft.com/office/drawing/2014/main" id="{B9C66C15-FB99-67AB-B485-8998433C5292}"/>
              </a:ext>
            </a:extLst>
          </p:cNvPr>
          <p:cNvPicPr>
            <a:picLocks noGrp="1" noChangeAspect="1"/>
          </p:cNvPicPr>
          <p:nvPr>
            <p:ph sz="half" idx="1"/>
          </p:nvPr>
        </p:nvPicPr>
        <p:blipFill>
          <a:blip r:embed="rId2"/>
          <a:stretch>
            <a:fillRect/>
          </a:stretch>
        </p:blipFill>
        <p:spPr>
          <a:xfrm>
            <a:off x="325851" y="1376796"/>
            <a:ext cx="5449060" cy="5163271"/>
          </a:xfrm>
        </p:spPr>
      </p:pic>
      <p:sp>
        <p:nvSpPr>
          <p:cNvPr id="4" name="テキスト ボックス 3">
            <a:extLst>
              <a:ext uri="{FF2B5EF4-FFF2-40B4-BE49-F238E27FC236}">
                <a16:creationId xmlns:a16="http://schemas.microsoft.com/office/drawing/2014/main" id="{5295125C-8745-FB7A-626C-317DD4D6E024}"/>
              </a:ext>
            </a:extLst>
          </p:cNvPr>
          <p:cNvSpPr txBox="1"/>
          <p:nvPr/>
        </p:nvSpPr>
        <p:spPr>
          <a:xfrm>
            <a:off x="3823980" y="369424"/>
            <a:ext cx="4031873" cy="400110"/>
          </a:xfrm>
          <a:prstGeom prst="rect">
            <a:avLst/>
          </a:prstGeom>
          <a:noFill/>
        </p:spPr>
        <p:txBody>
          <a:bodyPr wrap="none" rtlCol="0">
            <a:spAutoFit/>
          </a:bodyPr>
          <a:lstStyle/>
          <a:p>
            <a:r>
              <a:rPr kumimoji="1" lang="ja-JP" altLang="en-US" sz="2000" dirty="0"/>
              <a:t>どちらが良いかは他の分析による</a:t>
            </a:r>
          </a:p>
        </p:txBody>
      </p:sp>
      <p:cxnSp>
        <p:nvCxnSpPr>
          <p:cNvPr id="9" name="直線コネクタ 8">
            <a:extLst>
              <a:ext uri="{FF2B5EF4-FFF2-40B4-BE49-F238E27FC236}">
                <a16:creationId xmlns:a16="http://schemas.microsoft.com/office/drawing/2014/main" id="{DFEFF4FC-143D-C416-A604-A6A7C59DE069}"/>
              </a:ext>
            </a:extLst>
          </p:cNvPr>
          <p:cNvCxnSpPr>
            <a:cxnSpLocks/>
            <a:stCxn id="10" idx="0"/>
            <a:endCxn id="12" idx="1"/>
          </p:cNvCxnSpPr>
          <p:nvPr/>
        </p:nvCxnSpPr>
        <p:spPr>
          <a:xfrm flipH="1" flipV="1">
            <a:off x="3727991" y="4291123"/>
            <a:ext cx="1506130" cy="154328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4FAC6251-5E30-FA38-B4C0-701558444F65}"/>
              </a:ext>
            </a:extLst>
          </p:cNvPr>
          <p:cNvSpPr txBox="1"/>
          <p:nvPr/>
        </p:nvSpPr>
        <p:spPr>
          <a:xfrm>
            <a:off x="4088615" y="5834403"/>
            <a:ext cx="2291012" cy="461665"/>
          </a:xfrm>
          <a:prstGeom prst="rect">
            <a:avLst/>
          </a:prstGeom>
          <a:noFill/>
          <a:ln>
            <a:solidFill>
              <a:srgbClr val="C00000"/>
            </a:solidFill>
          </a:ln>
        </p:spPr>
        <p:txBody>
          <a:bodyPr wrap="none" rtlCol="0">
            <a:spAutoFit/>
          </a:bodyPr>
          <a:lstStyle/>
          <a:p>
            <a:r>
              <a:rPr kumimoji="1" lang="ja-JP" altLang="en-US" sz="2400" dirty="0">
                <a:solidFill>
                  <a:srgbClr val="C00000"/>
                </a:solidFill>
              </a:rPr>
              <a:t>断層面の候補 </a:t>
            </a:r>
            <a:r>
              <a:rPr kumimoji="1" lang="en-US" altLang="ja-JP" sz="2400" dirty="0">
                <a:solidFill>
                  <a:srgbClr val="C00000"/>
                </a:solidFill>
              </a:rPr>
              <a:t>1</a:t>
            </a:r>
            <a:endParaRPr kumimoji="1" lang="ja-JP" altLang="en-US" sz="2400" dirty="0">
              <a:solidFill>
                <a:srgbClr val="C00000"/>
              </a:solidFill>
            </a:endParaRPr>
          </a:p>
        </p:txBody>
      </p:sp>
      <p:cxnSp>
        <p:nvCxnSpPr>
          <p:cNvPr id="11" name="直線コネクタ 10">
            <a:extLst>
              <a:ext uri="{FF2B5EF4-FFF2-40B4-BE49-F238E27FC236}">
                <a16:creationId xmlns:a16="http://schemas.microsoft.com/office/drawing/2014/main" id="{66761054-0F7E-4E65-A8E8-FAC9E32F0050}"/>
              </a:ext>
            </a:extLst>
          </p:cNvPr>
          <p:cNvCxnSpPr>
            <a:cxnSpLocks/>
          </p:cNvCxnSpPr>
          <p:nvPr/>
        </p:nvCxnSpPr>
        <p:spPr>
          <a:xfrm flipH="1">
            <a:off x="1759564" y="1614092"/>
            <a:ext cx="2644322" cy="4580101"/>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sp>
        <p:nvSpPr>
          <p:cNvPr id="12" name="フリーフォーム: 図形 11">
            <a:extLst>
              <a:ext uri="{FF2B5EF4-FFF2-40B4-BE49-F238E27FC236}">
                <a16:creationId xmlns:a16="http://schemas.microsoft.com/office/drawing/2014/main" id="{BCA29A04-587A-C3AC-4F97-AB7CE649D6AD}"/>
              </a:ext>
            </a:extLst>
          </p:cNvPr>
          <p:cNvSpPr/>
          <p:nvPr/>
        </p:nvSpPr>
        <p:spPr>
          <a:xfrm rot="11160000">
            <a:off x="2241442" y="1864543"/>
            <a:ext cx="1891622" cy="4066801"/>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931022"/>
              <a:gd name="connsiteY0" fmla="*/ 775221 h 790163"/>
              <a:gd name="connsiteX1" fmla="*/ 1932570 w 2931022"/>
              <a:gd name="connsiteY1" fmla="*/ 69207 h 790163"/>
              <a:gd name="connsiteX2" fmla="*/ 2928899 w 2931022"/>
              <a:gd name="connsiteY2" fmla="*/ 495907 h 790163"/>
              <a:gd name="connsiteX0" fmla="*/ 0 w 2929585"/>
              <a:gd name="connsiteY0" fmla="*/ 279314 h 722591"/>
              <a:gd name="connsiteX1" fmla="*/ 635161 w 2929585"/>
              <a:gd name="connsiteY1" fmla="*/ 585124 h 722591"/>
              <a:gd name="connsiteX2" fmla="*/ 2928899 w 2929585"/>
              <a:gd name="connsiteY2" fmla="*/ 0 h 722591"/>
              <a:gd name="connsiteX0" fmla="*/ 0 w 3170422"/>
              <a:gd name="connsiteY0" fmla="*/ 0 h 2371976"/>
              <a:gd name="connsiteX1" fmla="*/ 875998 w 3170422"/>
              <a:gd name="connsiteY1" fmla="*/ 2329457 h 2371976"/>
              <a:gd name="connsiteX2" fmla="*/ 3169736 w 3170422"/>
              <a:gd name="connsiteY2" fmla="*/ 1744333 h 2371976"/>
              <a:gd name="connsiteX0" fmla="*/ 0 w 3170445"/>
              <a:gd name="connsiteY0" fmla="*/ 0 h 2429323"/>
              <a:gd name="connsiteX1" fmla="*/ 875998 w 3170445"/>
              <a:gd name="connsiteY1" fmla="*/ 2329457 h 2429323"/>
              <a:gd name="connsiteX2" fmla="*/ 3169736 w 3170445"/>
              <a:gd name="connsiteY2" fmla="*/ 1744333 h 2429323"/>
              <a:gd name="connsiteX0" fmla="*/ 0 w 3170445"/>
              <a:gd name="connsiteY0" fmla="*/ 0 h 2429323"/>
              <a:gd name="connsiteX1" fmla="*/ 875998 w 3170445"/>
              <a:gd name="connsiteY1" fmla="*/ 2329457 h 2429323"/>
              <a:gd name="connsiteX2" fmla="*/ 3169736 w 3170445"/>
              <a:gd name="connsiteY2" fmla="*/ 1744333 h 2429323"/>
              <a:gd name="connsiteX0" fmla="*/ 0 w 3169736"/>
              <a:gd name="connsiteY0" fmla="*/ 0 h 2412615"/>
              <a:gd name="connsiteX1" fmla="*/ 875998 w 3169736"/>
              <a:gd name="connsiteY1" fmla="*/ 2329457 h 2412615"/>
              <a:gd name="connsiteX2" fmla="*/ 3169736 w 3169736"/>
              <a:gd name="connsiteY2" fmla="*/ 1744333 h 2412615"/>
              <a:gd name="connsiteX0" fmla="*/ 73615 w 3243351"/>
              <a:gd name="connsiteY0" fmla="*/ 0 h 2412615"/>
              <a:gd name="connsiteX1" fmla="*/ 949613 w 3243351"/>
              <a:gd name="connsiteY1" fmla="*/ 2329457 h 2412615"/>
              <a:gd name="connsiteX2" fmla="*/ 3243351 w 3243351"/>
              <a:gd name="connsiteY2" fmla="*/ 1744333 h 2412615"/>
              <a:gd name="connsiteX0" fmla="*/ 73615 w 3243351"/>
              <a:gd name="connsiteY0" fmla="*/ 0 h 2457477"/>
              <a:gd name="connsiteX1" fmla="*/ 949613 w 3243351"/>
              <a:gd name="connsiteY1" fmla="*/ 2329457 h 2457477"/>
              <a:gd name="connsiteX2" fmla="*/ 3243351 w 3243351"/>
              <a:gd name="connsiteY2" fmla="*/ 1744333 h 2457477"/>
              <a:gd name="connsiteX0" fmla="*/ 84165 w 3253901"/>
              <a:gd name="connsiteY0" fmla="*/ 0 h 2457477"/>
              <a:gd name="connsiteX1" fmla="*/ 960163 w 3253901"/>
              <a:gd name="connsiteY1" fmla="*/ 2329457 h 2457477"/>
              <a:gd name="connsiteX2" fmla="*/ 3253901 w 3253901"/>
              <a:gd name="connsiteY2" fmla="*/ 1744333 h 2457477"/>
              <a:gd name="connsiteX0" fmla="*/ 116620 w 3286356"/>
              <a:gd name="connsiteY0" fmla="*/ 0 h 2523748"/>
              <a:gd name="connsiteX1" fmla="*/ 992618 w 3286356"/>
              <a:gd name="connsiteY1" fmla="*/ 2329457 h 2523748"/>
              <a:gd name="connsiteX2" fmla="*/ 3286356 w 3286356"/>
              <a:gd name="connsiteY2" fmla="*/ 1744333 h 2523748"/>
              <a:gd name="connsiteX0" fmla="*/ 114365 w 3284101"/>
              <a:gd name="connsiteY0" fmla="*/ 0 h 2527250"/>
              <a:gd name="connsiteX1" fmla="*/ 990363 w 3284101"/>
              <a:gd name="connsiteY1" fmla="*/ 2329457 h 2527250"/>
              <a:gd name="connsiteX2" fmla="*/ 3284101 w 3284101"/>
              <a:gd name="connsiteY2" fmla="*/ 1744333 h 2527250"/>
              <a:gd name="connsiteX0" fmla="*/ 130909 w 3300645"/>
              <a:gd name="connsiteY0" fmla="*/ 0 h 2502203"/>
              <a:gd name="connsiteX1" fmla="*/ 913680 w 3300645"/>
              <a:gd name="connsiteY1" fmla="*/ 2297589 h 2502203"/>
              <a:gd name="connsiteX2" fmla="*/ 3300645 w 3300645"/>
              <a:gd name="connsiteY2" fmla="*/ 1744333 h 2502203"/>
              <a:gd name="connsiteX0" fmla="*/ 125001 w 3294737"/>
              <a:gd name="connsiteY0" fmla="*/ 0 h 2527250"/>
              <a:gd name="connsiteX1" fmla="*/ 938848 w 3294737"/>
              <a:gd name="connsiteY1" fmla="*/ 2329457 h 2527250"/>
              <a:gd name="connsiteX2" fmla="*/ 3294737 w 3294737"/>
              <a:gd name="connsiteY2" fmla="*/ 1744333 h 2527250"/>
              <a:gd name="connsiteX0" fmla="*/ 155376 w 3325112"/>
              <a:gd name="connsiteY0" fmla="*/ 0 h 2527250"/>
              <a:gd name="connsiteX1" fmla="*/ 969223 w 3325112"/>
              <a:gd name="connsiteY1" fmla="*/ 2329457 h 2527250"/>
              <a:gd name="connsiteX2" fmla="*/ 3325112 w 3325112"/>
              <a:gd name="connsiteY2" fmla="*/ 1744333 h 2527250"/>
              <a:gd name="connsiteX0" fmla="*/ 155376 w 3325112"/>
              <a:gd name="connsiteY0" fmla="*/ 0 h 2531683"/>
              <a:gd name="connsiteX1" fmla="*/ 969223 w 3325112"/>
              <a:gd name="connsiteY1" fmla="*/ 2329457 h 2531683"/>
              <a:gd name="connsiteX2" fmla="*/ 3325112 w 3325112"/>
              <a:gd name="connsiteY2" fmla="*/ 1744333 h 2531683"/>
              <a:gd name="connsiteX0" fmla="*/ 155376 w 2680291"/>
              <a:gd name="connsiteY0" fmla="*/ 566129 h 2949781"/>
              <a:gd name="connsiteX1" fmla="*/ 969223 w 2680291"/>
              <a:gd name="connsiteY1" fmla="*/ 2895586 h 2949781"/>
              <a:gd name="connsiteX2" fmla="*/ 2680291 w 2680291"/>
              <a:gd name="connsiteY2" fmla="*/ 0 h 2949781"/>
              <a:gd name="connsiteX0" fmla="*/ 155376 w 2681737"/>
              <a:gd name="connsiteY0" fmla="*/ 566129 h 2950753"/>
              <a:gd name="connsiteX1" fmla="*/ 969223 w 2681737"/>
              <a:gd name="connsiteY1" fmla="*/ 2895586 h 2950753"/>
              <a:gd name="connsiteX2" fmla="*/ 2680291 w 2681737"/>
              <a:gd name="connsiteY2" fmla="*/ 0 h 2950753"/>
              <a:gd name="connsiteX0" fmla="*/ 155376 w 2712766"/>
              <a:gd name="connsiteY0" fmla="*/ 566129 h 2950753"/>
              <a:gd name="connsiteX1" fmla="*/ 969223 w 2712766"/>
              <a:gd name="connsiteY1" fmla="*/ 2895586 h 2950753"/>
              <a:gd name="connsiteX2" fmla="*/ 2711367 w 2712766"/>
              <a:gd name="connsiteY2" fmla="*/ 0 h 2950753"/>
              <a:gd name="connsiteX0" fmla="*/ 59097 w 2683704"/>
              <a:gd name="connsiteY0" fmla="*/ 566129 h 1700635"/>
              <a:gd name="connsiteX1" fmla="*/ 2038281 w 2683704"/>
              <a:gd name="connsiteY1" fmla="*/ 1604914 h 1700635"/>
              <a:gd name="connsiteX2" fmla="*/ 2615088 w 2683704"/>
              <a:gd name="connsiteY2" fmla="*/ 0 h 1700635"/>
              <a:gd name="connsiteX0" fmla="*/ 59097 w 2666809"/>
              <a:gd name="connsiteY0" fmla="*/ 566129 h 1604914"/>
              <a:gd name="connsiteX1" fmla="*/ 2038281 w 2666809"/>
              <a:gd name="connsiteY1" fmla="*/ 1604914 h 1604914"/>
              <a:gd name="connsiteX2" fmla="*/ 2615088 w 2666809"/>
              <a:gd name="connsiteY2" fmla="*/ 0 h 1604914"/>
              <a:gd name="connsiteX0" fmla="*/ 45470 w 2653182"/>
              <a:gd name="connsiteY0" fmla="*/ 566129 h 1771854"/>
              <a:gd name="connsiteX1" fmla="*/ 2024654 w 2653182"/>
              <a:gd name="connsiteY1" fmla="*/ 1604914 h 1771854"/>
              <a:gd name="connsiteX2" fmla="*/ 2601461 w 2653182"/>
              <a:gd name="connsiteY2" fmla="*/ 0 h 1771854"/>
              <a:gd name="connsiteX0" fmla="*/ 45470 w 2605496"/>
              <a:gd name="connsiteY0" fmla="*/ 566129 h 1771854"/>
              <a:gd name="connsiteX1" fmla="*/ 2024654 w 2605496"/>
              <a:gd name="connsiteY1" fmla="*/ 1604914 h 1771854"/>
              <a:gd name="connsiteX2" fmla="*/ 2601461 w 2605496"/>
              <a:gd name="connsiteY2" fmla="*/ 0 h 1771854"/>
              <a:gd name="connsiteX0" fmla="*/ 71167 w 1799919"/>
              <a:gd name="connsiteY0" fmla="*/ 2812854 h 2972491"/>
              <a:gd name="connsiteX1" fmla="*/ 1219077 w 1799919"/>
              <a:gd name="connsiteY1" fmla="*/ 1604914 h 2972491"/>
              <a:gd name="connsiteX2" fmla="*/ 1795884 w 1799919"/>
              <a:gd name="connsiteY2" fmla="*/ 0 h 2972491"/>
              <a:gd name="connsiteX0" fmla="*/ 0 w 1728752"/>
              <a:gd name="connsiteY0" fmla="*/ 2812854 h 2812854"/>
              <a:gd name="connsiteX1" fmla="*/ 1147910 w 1728752"/>
              <a:gd name="connsiteY1" fmla="*/ 1604914 h 2812854"/>
              <a:gd name="connsiteX2" fmla="*/ 1724717 w 1728752"/>
              <a:gd name="connsiteY2" fmla="*/ 0 h 281285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057"/>
              <a:gd name="connsiteY0" fmla="*/ 2868624 h 2868624"/>
              <a:gd name="connsiteX1" fmla="*/ 1248906 w 1829057"/>
              <a:gd name="connsiteY1" fmla="*/ 1604914 h 2868624"/>
              <a:gd name="connsiteX2" fmla="*/ 1825713 w 1829057"/>
              <a:gd name="connsiteY2" fmla="*/ 0 h 2868624"/>
              <a:gd name="connsiteX0" fmla="*/ 0 w 1825713"/>
              <a:gd name="connsiteY0" fmla="*/ 2868624 h 2868624"/>
              <a:gd name="connsiteX1" fmla="*/ 1248906 w 1825713"/>
              <a:gd name="connsiteY1" fmla="*/ 1604914 h 2868624"/>
              <a:gd name="connsiteX2" fmla="*/ 1825713 w 1825713"/>
              <a:gd name="connsiteY2" fmla="*/ 0 h 2868624"/>
              <a:gd name="connsiteX0" fmla="*/ 0 w 1721519"/>
              <a:gd name="connsiteY0" fmla="*/ 3210554 h 3210554"/>
              <a:gd name="connsiteX1" fmla="*/ 1248906 w 1721519"/>
              <a:gd name="connsiteY1" fmla="*/ 1946844 h 3210554"/>
              <a:gd name="connsiteX2" fmla="*/ 1721519 w 1721519"/>
              <a:gd name="connsiteY2" fmla="*/ 0 h 3210554"/>
              <a:gd name="connsiteX0" fmla="*/ 0 w 1575646"/>
              <a:gd name="connsiteY0" fmla="*/ 3509742 h 3509742"/>
              <a:gd name="connsiteX1" fmla="*/ 1103033 w 1575646"/>
              <a:gd name="connsiteY1" fmla="*/ 1946844 h 3509742"/>
              <a:gd name="connsiteX2" fmla="*/ 1575646 w 1575646"/>
              <a:gd name="connsiteY2" fmla="*/ 0 h 3509742"/>
              <a:gd name="connsiteX0" fmla="*/ 0 w 2047253"/>
              <a:gd name="connsiteY0" fmla="*/ 3509742 h 3509742"/>
              <a:gd name="connsiteX1" fmla="*/ 1988690 w 2047253"/>
              <a:gd name="connsiteY1" fmla="*/ 2523850 h 3509742"/>
              <a:gd name="connsiteX2" fmla="*/ 1575646 w 2047253"/>
              <a:gd name="connsiteY2" fmla="*/ 0 h 3509742"/>
              <a:gd name="connsiteX0" fmla="*/ 0 w 2099966"/>
              <a:gd name="connsiteY0" fmla="*/ 3509742 h 3509742"/>
              <a:gd name="connsiteX1" fmla="*/ 1988690 w 2099966"/>
              <a:gd name="connsiteY1" fmla="*/ 2523850 h 3509742"/>
              <a:gd name="connsiteX2" fmla="*/ 1575646 w 2099966"/>
              <a:gd name="connsiteY2" fmla="*/ 0 h 3509742"/>
              <a:gd name="connsiteX0" fmla="*/ 0 w 2141591"/>
              <a:gd name="connsiteY0" fmla="*/ 3509742 h 3509742"/>
              <a:gd name="connsiteX1" fmla="*/ 1988690 w 2141591"/>
              <a:gd name="connsiteY1" fmla="*/ 2523850 h 3509742"/>
              <a:gd name="connsiteX2" fmla="*/ 1575646 w 2141591"/>
              <a:gd name="connsiteY2" fmla="*/ 0 h 3509742"/>
              <a:gd name="connsiteX0" fmla="*/ 0 w 2141591"/>
              <a:gd name="connsiteY0" fmla="*/ 3509742 h 3526543"/>
              <a:gd name="connsiteX1" fmla="*/ 1988690 w 2141591"/>
              <a:gd name="connsiteY1" fmla="*/ 2523850 h 3526543"/>
              <a:gd name="connsiteX2" fmla="*/ 1575646 w 2141591"/>
              <a:gd name="connsiteY2" fmla="*/ 0 h 3526543"/>
              <a:gd name="connsiteX0" fmla="*/ 0 w 2132223"/>
              <a:gd name="connsiteY0" fmla="*/ 3456316 h 3473117"/>
              <a:gd name="connsiteX1" fmla="*/ 1988690 w 2132223"/>
              <a:gd name="connsiteY1" fmla="*/ 2470424 h 3473117"/>
              <a:gd name="connsiteX2" fmla="*/ 1544387 w 2132223"/>
              <a:gd name="connsiteY2" fmla="*/ 0 h 3473117"/>
              <a:gd name="connsiteX0" fmla="*/ 0 w 2225222"/>
              <a:gd name="connsiteY0" fmla="*/ 3456316 h 3473117"/>
              <a:gd name="connsiteX1" fmla="*/ 1988690 w 2225222"/>
              <a:gd name="connsiteY1" fmla="*/ 2470424 h 3473117"/>
              <a:gd name="connsiteX2" fmla="*/ 1544387 w 2225222"/>
              <a:gd name="connsiteY2" fmla="*/ 0 h 3473117"/>
              <a:gd name="connsiteX0" fmla="*/ 0 w 2081592"/>
              <a:gd name="connsiteY0" fmla="*/ 3456316 h 3470441"/>
              <a:gd name="connsiteX1" fmla="*/ 1681637 w 2081592"/>
              <a:gd name="connsiteY1" fmla="*/ 2314911 h 3470441"/>
              <a:gd name="connsiteX2" fmla="*/ 1544387 w 2081592"/>
              <a:gd name="connsiteY2" fmla="*/ 0 h 3470441"/>
              <a:gd name="connsiteX0" fmla="*/ 0 w 2079028"/>
              <a:gd name="connsiteY0" fmla="*/ 3456316 h 3470441"/>
              <a:gd name="connsiteX1" fmla="*/ 1681637 w 2079028"/>
              <a:gd name="connsiteY1" fmla="*/ 2314911 h 3470441"/>
              <a:gd name="connsiteX2" fmla="*/ 1544387 w 2079028"/>
              <a:gd name="connsiteY2" fmla="*/ 0 h 3470441"/>
              <a:gd name="connsiteX0" fmla="*/ 0 w 2089321"/>
              <a:gd name="connsiteY0" fmla="*/ 3456316 h 3469632"/>
              <a:gd name="connsiteX1" fmla="*/ 1708171 w 2089321"/>
              <a:gd name="connsiteY1" fmla="*/ 2255762 h 3469632"/>
              <a:gd name="connsiteX2" fmla="*/ 1544387 w 2089321"/>
              <a:gd name="connsiteY2" fmla="*/ 0 h 3469632"/>
              <a:gd name="connsiteX0" fmla="*/ 0 w 2080355"/>
              <a:gd name="connsiteY0" fmla="*/ 3456316 h 3469632"/>
              <a:gd name="connsiteX1" fmla="*/ 1708171 w 2080355"/>
              <a:gd name="connsiteY1" fmla="*/ 2255762 h 3469632"/>
              <a:gd name="connsiteX2" fmla="*/ 1544387 w 2080355"/>
              <a:gd name="connsiteY2" fmla="*/ 0 h 3469632"/>
              <a:gd name="connsiteX0" fmla="*/ 0 w 1955672"/>
              <a:gd name="connsiteY0" fmla="*/ 3456316 h 3469632"/>
              <a:gd name="connsiteX1" fmla="*/ 1708171 w 1955672"/>
              <a:gd name="connsiteY1" fmla="*/ 2255762 h 3469632"/>
              <a:gd name="connsiteX2" fmla="*/ 1544387 w 1955672"/>
              <a:gd name="connsiteY2" fmla="*/ 0 h 3469632"/>
              <a:gd name="connsiteX0" fmla="*/ 0 w 1955672"/>
              <a:gd name="connsiteY0" fmla="*/ 3456316 h 3456316"/>
              <a:gd name="connsiteX1" fmla="*/ 1708171 w 1955672"/>
              <a:gd name="connsiteY1" fmla="*/ 2255762 h 3456316"/>
              <a:gd name="connsiteX2" fmla="*/ 1544387 w 1955672"/>
              <a:gd name="connsiteY2" fmla="*/ 0 h 3456316"/>
              <a:gd name="connsiteX0" fmla="*/ 0 w 1934212"/>
              <a:gd name="connsiteY0" fmla="*/ 3456316 h 3456316"/>
              <a:gd name="connsiteX1" fmla="*/ 1708171 w 1934212"/>
              <a:gd name="connsiteY1" fmla="*/ 2255762 h 3456316"/>
              <a:gd name="connsiteX2" fmla="*/ 1544387 w 1934212"/>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35613"/>
              <a:gd name="connsiteY0" fmla="*/ 3456316 h 3456316"/>
              <a:gd name="connsiteX1" fmla="*/ 1708171 w 1935613"/>
              <a:gd name="connsiteY1" fmla="*/ 2255762 h 3456316"/>
              <a:gd name="connsiteX2" fmla="*/ 1544387 w 1935613"/>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479113 w 2044139"/>
              <a:gd name="connsiteY0" fmla="*/ 3456316 h 3456316"/>
              <a:gd name="connsiteX1" fmla="*/ 13256 w 2044139"/>
              <a:gd name="connsiteY1" fmla="*/ 1166968 h 3456316"/>
              <a:gd name="connsiteX2" fmla="*/ 2023500 w 2044139"/>
              <a:gd name="connsiteY2" fmla="*/ 0 h 3456316"/>
              <a:gd name="connsiteX0" fmla="*/ 646899 w 2211925"/>
              <a:gd name="connsiteY0" fmla="*/ 3456316 h 3456316"/>
              <a:gd name="connsiteX1" fmla="*/ 181042 w 2211925"/>
              <a:gd name="connsiteY1" fmla="*/ 1166968 h 3456316"/>
              <a:gd name="connsiteX2" fmla="*/ 2191286 w 2211925"/>
              <a:gd name="connsiteY2" fmla="*/ 0 h 3456316"/>
              <a:gd name="connsiteX0" fmla="*/ 646899 w 2191286"/>
              <a:gd name="connsiteY0" fmla="*/ 3470378 h 3470378"/>
              <a:gd name="connsiteX1" fmla="*/ 181042 w 2191286"/>
              <a:gd name="connsiteY1" fmla="*/ 1181030 h 3470378"/>
              <a:gd name="connsiteX2" fmla="*/ 2191286 w 2191286"/>
              <a:gd name="connsiteY2" fmla="*/ 14062 h 3470378"/>
              <a:gd name="connsiteX0" fmla="*/ 638267 w 2182654"/>
              <a:gd name="connsiteY0" fmla="*/ 3471673 h 3471673"/>
              <a:gd name="connsiteX1" fmla="*/ 188132 w 2182654"/>
              <a:gd name="connsiteY1" fmla="*/ 1092942 h 3471673"/>
              <a:gd name="connsiteX2" fmla="*/ 2182654 w 2182654"/>
              <a:gd name="connsiteY2" fmla="*/ 15357 h 3471673"/>
              <a:gd name="connsiteX0" fmla="*/ 638267 w 2182654"/>
              <a:gd name="connsiteY0" fmla="*/ 3471858 h 3471858"/>
              <a:gd name="connsiteX1" fmla="*/ 188132 w 2182654"/>
              <a:gd name="connsiteY1" fmla="*/ 1093127 h 3471858"/>
              <a:gd name="connsiteX2" fmla="*/ 2182654 w 2182654"/>
              <a:gd name="connsiteY2" fmla="*/ 15542 h 3471858"/>
              <a:gd name="connsiteX0" fmla="*/ 648388 w 2192775"/>
              <a:gd name="connsiteY0" fmla="*/ 3471858 h 3471858"/>
              <a:gd name="connsiteX1" fmla="*/ 198253 w 2192775"/>
              <a:gd name="connsiteY1" fmla="*/ 1093127 h 3471858"/>
              <a:gd name="connsiteX2" fmla="*/ 2192775 w 2192775"/>
              <a:gd name="connsiteY2" fmla="*/ 15542 h 3471858"/>
              <a:gd name="connsiteX0" fmla="*/ 507931 w 2052318"/>
              <a:gd name="connsiteY0" fmla="*/ 3469821 h 3469821"/>
              <a:gd name="connsiteX1" fmla="*/ 368843 w 2052318"/>
              <a:gd name="connsiteY1" fmla="*/ 1235862 h 3469821"/>
              <a:gd name="connsiteX2" fmla="*/ 2052318 w 2052318"/>
              <a:gd name="connsiteY2" fmla="*/ 13505 h 3469821"/>
              <a:gd name="connsiteX0" fmla="*/ 382379 w 1926766"/>
              <a:gd name="connsiteY0" fmla="*/ 3469821 h 3469821"/>
              <a:gd name="connsiteX1" fmla="*/ 243291 w 1926766"/>
              <a:gd name="connsiteY1" fmla="*/ 1235862 h 3469821"/>
              <a:gd name="connsiteX2" fmla="*/ 1926766 w 1926766"/>
              <a:gd name="connsiteY2" fmla="*/ 13505 h 3469821"/>
              <a:gd name="connsiteX0" fmla="*/ 382379 w 1926766"/>
              <a:gd name="connsiteY0" fmla="*/ 3456316 h 3456316"/>
              <a:gd name="connsiteX1" fmla="*/ 243291 w 1926766"/>
              <a:gd name="connsiteY1" fmla="*/ 1222357 h 3456316"/>
              <a:gd name="connsiteX2" fmla="*/ 1926766 w 1926766"/>
              <a:gd name="connsiteY2" fmla="*/ 0 h 3456316"/>
              <a:gd name="connsiteX0" fmla="*/ 577783 w 2122170"/>
              <a:gd name="connsiteY0" fmla="*/ 3456316 h 3456316"/>
              <a:gd name="connsiteX1" fmla="*/ 101033 w 2122170"/>
              <a:gd name="connsiteY1" fmla="*/ 1302781 h 3456316"/>
              <a:gd name="connsiteX2" fmla="*/ 2122170 w 2122170"/>
              <a:gd name="connsiteY2" fmla="*/ 0 h 3456316"/>
              <a:gd name="connsiteX0" fmla="*/ 572968 w 2117355"/>
              <a:gd name="connsiteY0" fmla="*/ 3456316 h 3456316"/>
              <a:gd name="connsiteX1" fmla="*/ 96218 w 2117355"/>
              <a:gd name="connsiteY1" fmla="*/ 1302781 h 3456316"/>
              <a:gd name="connsiteX2" fmla="*/ 2117355 w 2117355"/>
              <a:gd name="connsiteY2" fmla="*/ 0 h 3456316"/>
              <a:gd name="connsiteX0" fmla="*/ 572968 w 2117355"/>
              <a:gd name="connsiteY0" fmla="*/ 3456316 h 3456316"/>
              <a:gd name="connsiteX1" fmla="*/ 96218 w 2117355"/>
              <a:gd name="connsiteY1" fmla="*/ 1302781 h 3456316"/>
              <a:gd name="connsiteX2" fmla="*/ 2117355 w 2117355"/>
              <a:gd name="connsiteY2" fmla="*/ 0 h 3456316"/>
              <a:gd name="connsiteX0" fmla="*/ 526129 w 2070516"/>
              <a:gd name="connsiteY0" fmla="*/ 3456316 h 3456316"/>
              <a:gd name="connsiteX1" fmla="*/ 49379 w 2070516"/>
              <a:gd name="connsiteY1" fmla="*/ 1302781 h 3456316"/>
              <a:gd name="connsiteX2" fmla="*/ 2070516 w 2070516"/>
              <a:gd name="connsiteY2" fmla="*/ 0 h 3456316"/>
              <a:gd name="connsiteX0" fmla="*/ 583163 w 2127550"/>
              <a:gd name="connsiteY0" fmla="*/ 3456316 h 3456316"/>
              <a:gd name="connsiteX1" fmla="*/ 106413 w 2127550"/>
              <a:gd name="connsiteY1" fmla="*/ 1302781 h 3456316"/>
              <a:gd name="connsiteX2" fmla="*/ 2127550 w 2127550"/>
              <a:gd name="connsiteY2" fmla="*/ 0 h 3456316"/>
              <a:gd name="connsiteX0" fmla="*/ 605747 w 2150134"/>
              <a:gd name="connsiteY0" fmla="*/ 3456316 h 3456316"/>
              <a:gd name="connsiteX1" fmla="*/ 128997 w 2150134"/>
              <a:gd name="connsiteY1" fmla="*/ 1302781 h 3456316"/>
              <a:gd name="connsiteX2" fmla="*/ 2150134 w 2150134"/>
              <a:gd name="connsiteY2" fmla="*/ 0 h 3456316"/>
              <a:gd name="connsiteX0" fmla="*/ 605747 w 2150134"/>
              <a:gd name="connsiteY0" fmla="*/ 3483470 h 3483470"/>
              <a:gd name="connsiteX1" fmla="*/ 128997 w 2150134"/>
              <a:gd name="connsiteY1" fmla="*/ 1329935 h 3483470"/>
              <a:gd name="connsiteX2" fmla="*/ 2150134 w 2150134"/>
              <a:gd name="connsiteY2" fmla="*/ 27154 h 3483470"/>
              <a:gd name="connsiteX0" fmla="*/ 486542 w 2030929"/>
              <a:gd name="connsiteY0" fmla="*/ 3482841 h 3482841"/>
              <a:gd name="connsiteX1" fmla="*/ 210667 w 2030929"/>
              <a:gd name="connsiteY1" fmla="*/ 1355279 h 3482841"/>
              <a:gd name="connsiteX2" fmla="*/ 2030929 w 2030929"/>
              <a:gd name="connsiteY2" fmla="*/ 26525 h 3482841"/>
              <a:gd name="connsiteX0" fmla="*/ 421181 w 1965568"/>
              <a:gd name="connsiteY0" fmla="*/ 3482841 h 3482841"/>
              <a:gd name="connsiteX1" fmla="*/ 145306 w 1965568"/>
              <a:gd name="connsiteY1" fmla="*/ 1355279 h 3482841"/>
              <a:gd name="connsiteX2" fmla="*/ 1965568 w 1965568"/>
              <a:gd name="connsiteY2" fmla="*/ 26525 h 3482841"/>
              <a:gd name="connsiteX0" fmla="*/ 421181 w 1965568"/>
              <a:gd name="connsiteY0" fmla="*/ 3462057 h 3462057"/>
              <a:gd name="connsiteX1" fmla="*/ 145306 w 1965568"/>
              <a:gd name="connsiteY1" fmla="*/ 1334495 h 3462057"/>
              <a:gd name="connsiteX2" fmla="*/ 1965568 w 1965568"/>
              <a:gd name="connsiteY2" fmla="*/ 5741 h 3462057"/>
              <a:gd name="connsiteX0" fmla="*/ 467394 w 2011781"/>
              <a:gd name="connsiteY0" fmla="*/ 3462057 h 3462057"/>
              <a:gd name="connsiteX1" fmla="*/ 191519 w 2011781"/>
              <a:gd name="connsiteY1" fmla="*/ 1334495 h 3462057"/>
              <a:gd name="connsiteX2" fmla="*/ 2011781 w 2011781"/>
              <a:gd name="connsiteY2" fmla="*/ 5741 h 3462057"/>
              <a:gd name="connsiteX0" fmla="*/ 467394 w 2011781"/>
              <a:gd name="connsiteY0" fmla="*/ 3456316 h 3456316"/>
              <a:gd name="connsiteX1" fmla="*/ 191519 w 2011781"/>
              <a:gd name="connsiteY1" fmla="*/ 1328754 h 3456316"/>
              <a:gd name="connsiteX2" fmla="*/ 2011781 w 2011781"/>
              <a:gd name="connsiteY2" fmla="*/ 0 h 3456316"/>
              <a:gd name="connsiteX0" fmla="*/ 426342 w 2053696"/>
              <a:gd name="connsiteY0" fmla="*/ 3708793 h 3708793"/>
              <a:gd name="connsiteX1" fmla="*/ 233434 w 2053696"/>
              <a:gd name="connsiteY1" fmla="*/ 1328754 h 3708793"/>
              <a:gd name="connsiteX2" fmla="*/ 2053696 w 2053696"/>
              <a:gd name="connsiteY2" fmla="*/ 0 h 3708793"/>
              <a:gd name="connsiteX0" fmla="*/ 426342 w 2108860"/>
              <a:gd name="connsiteY0" fmla="*/ 4039451 h 4039451"/>
              <a:gd name="connsiteX1" fmla="*/ 233434 w 2108860"/>
              <a:gd name="connsiteY1" fmla="*/ 1659412 h 4039451"/>
              <a:gd name="connsiteX2" fmla="*/ 2108860 w 2108860"/>
              <a:gd name="connsiteY2" fmla="*/ 0 h 4039451"/>
              <a:gd name="connsiteX0" fmla="*/ 293206 w 1975724"/>
              <a:gd name="connsiteY0" fmla="*/ 4039451 h 4039451"/>
              <a:gd name="connsiteX1" fmla="*/ 498967 w 1975724"/>
              <a:gd name="connsiteY1" fmla="*/ 1687472 h 4039451"/>
              <a:gd name="connsiteX2" fmla="*/ 1975724 w 1975724"/>
              <a:gd name="connsiteY2" fmla="*/ 0 h 4039451"/>
              <a:gd name="connsiteX0" fmla="*/ 308927 w 1991445"/>
              <a:gd name="connsiteY0" fmla="*/ 4039451 h 4039451"/>
              <a:gd name="connsiteX1" fmla="*/ 514688 w 1991445"/>
              <a:gd name="connsiteY1" fmla="*/ 1687472 h 4039451"/>
              <a:gd name="connsiteX2" fmla="*/ 1991445 w 1991445"/>
              <a:gd name="connsiteY2" fmla="*/ 0 h 4039451"/>
              <a:gd name="connsiteX0" fmla="*/ 308927 w 1991445"/>
              <a:gd name="connsiteY0" fmla="*/ 4039451 h 4039451"/>
              <a:gd name="connsiteX1" fmla="*/ 514688 w 1991445"/>
              <a:gd name="connsiteY1" fmla="*/ 1687472 h 4039451"/>
              <a:gd name="connsiteX2" fmla="*/ 1991445 w 1991445"/>
              <a:gd name="connsiteY2" fmla="*/ 0 h 4039451"/>
              <a:gd name="connsiteX0" fmla="*/ 312610 w 1995128"/>
              <a:gd name="connsiteY0" fmla="*/ 4039451 h 4039451"/>
              <a:gd name="connsiteX1" fmla="*/ 518371 w 1995128"/>
              <a:gd name="connsiteY1" fmla="*/ 1687472 h 4039451"/>
              <a:gd name="connsiteX2" fmla="*/ 1995128 w 1995128"/>
              <a:gd name="connsiteY2" fmla="*/ 0 h 4039451"/>
              <a:gd name="connsiteX0" fmla="*/ 143218 w 1825736"/>
              <a:gd name="connsiteY0" fmla="*/ 4039451 h 4039451"/>
              <a:gd name="connsiteX1" fmla="*/ 348979 w 1825736"/>
              <a:gd name="connsiteY1" fmla="*/ 1687472 h 4039451"/>
              <a:gd name="connsiteX2" fmla="*/ 1825736 w 1825736"/>
              <a:gd name="connsiteY2" fmla="*/ 0 h 4039451"/>
              <a:gd name="connsiteX0" fmla="*/ 143218 w 1825736"/>
              <a:gd name="connsiteY0" fmla="*/ 4039451 h 4039451"/>
              <a:gd name="connsiteX1" fmla="*/ 348979 w 1825736"/>
              <a:gd name="connsiteY1" fmla="*/ 1687472 h 4039451"/>
              <a:gd name="connsiteX2" fmla="*/ 1825736 w 1825736"/>
              <a:gd name="connsiteY2" fmla="*/ 0 h 4039451"/>
              <a:gd name="connsiteX0" fmla="*/ 149642 w 1832160"/>
              <a:gd name="connsiteY0" fmla="*/ 4039451 h 4039451"/>
              <a:gd name="connsiteX1" fmla="*/ 355403 w 1832160"/>
              <a:gd name="connsiteY1" fmla="*/ 1687472 h 4039451"/>
              <a:gd name="connsiteX2" fmla="*/ 1832160 w 1832160"/>
              <a:gd name="connsiteY2" fmla="*/ 0 h 4039451"/>
            </a:gdLst>
            <a:ahLst/>
            <a:cxnLst>
              <a:cxn ang="0">
                <a:pos x="connsiteX0" y="connsiteY0"/>
              </a:cxn>
              <a:cxn ang="0">
                <a:pos x="connsiteX1" y="connsiteY1"/>
              </a:cxn>
              <a:cxn ang="0">
                <a:pos x="connsiteX2" y="connsiteY2"/>
              </a:cxn>
            </a:cxnLst>
            <a:rect l="l" t="t" r="r" b="b"/>
            <a:pathLst>
              <a:path w="1832160" h="4039451">
                <a:moveTo>
                  <a:pt x="149642" y="4039451"/>
                </a:moveTo>
                <a:cubicBezTo>
                  <a:pt x="-163073" y="3311437"/>
                  <a:pt x="67568" y="2257499"/>
                  <a:pt x="355403" y="1687472"/>
                </a:cubicBezTo>
                <a:cubicBezTo>
                  <a:pt x="643238" y="1117445"/>
                  <a:pt x="1055890" y="422662"/>
                  <a:pt x="1832160"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5424DE6F-152D-D360-E681-08119B52DEDE}"/>
              </a:ext>
            </a:extLst>
          </p:cNvPr>
          <p:cNvSpPr txBox="1"/>
          <p:nvPr/>
        </p:nvSpPr>
        <p:spPr>
          <a:xfrm>
            <a:off x="4340431" y="1376708"/>
            <a:ext cx="800219" cy="461665"/>
          </a:xfrm>
          <a:prstGeom prst="rect">
            <a:avLst/>
          </a:prstGeom>
          <a:noFill/>
        </p:spPr>
        <p:txBody>
          <a:bodyPr wrap="none" rtlCol="0">
            <a:spAutoFit/>
          </a:bodyPr>
          <a:lstStyle/>
          <a:p>
            <a:r>
              <a:rPr kumimoji="1" lang="ja-JP" altLang="en-US" sz="2400" dirty="0">
                <a:solidFill>
                  <a:srgbClr val="C00000"/>
                </a:solidFill>
              </a:rPr>
              <a:t>走向</a:t>
            </a:r>
          </a:p>
        </p:txBody>
      </p:sp>
      <p:sp>
        <p:nvSpPr>
          <p:cNvPr id="24" name="正方形/長方形 23">
            <a:extLst>
              <a:ext uri="{FF2B5EF4-FFF2-40B4-BE49-F238E27FC236}">
                <a16:creationId xmlns:a16="http://schemas.microsoft.com/office/drawing/2014/main" id="{5680691A-0783-9445-BA47-51CA28B2BBE8}"/>
              </a:ext>
            </a:extLst>
          </p:cNvPr>
          <p:cNvSpPr/>
          <p:nvPr/>
        </p:nvSpPr>
        <p:spPr>
          <a:xfrm>
            <a:off x="7496395" y="4291123"/>
            <a:ext cx="3150302" cy="18186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AD09B86A-CBE9-14B5-091A-75DA3D01E920}"/>
              </a:ext>
            </a:extLst>
          </p:cNvPr>
          <p:cNvCxnSpPr>
            <a:cxnSpLocks/>
          </p:cNvCxnSpPr>
          <p:nvPr/>
        </p:nvCxnSpPr>
        <p:spPr>
          <a:xfrm>
            <a:off x="8173107" y="5192044"/>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5622EF5F-9F1B-1A1D-8D98-5F07E3D3A60E}"/>
              </a:ext>
            </a:extLst>
          </p:cNvPr>
          <p:cNvCxnSpPr>
            <a:cxnSpLocks/>
          </p:cNvCxnSpPr>
          <p:nvPr/>
        </p:nvCxnSpPr>
        <p:spPr>
          <a:xfrm rot="16080000" flipH="1" flipV="1">
            <a:off x="8649921" y="4869517"/>
            <a:ext cx="691888" cy="2604"/>
          </a:xfrm>
          <a:prstGeom prst="line">
            <a:avLst/>
          </a:prstGeom>
          <a:ln w="38100">
            <a:solidFill>
              <a:srgbClr val="C00000"/>
            </a:solidFill>
            <a:headEnd type="triangle"/>
          </a:ln>
        </p:spPr>
        <p:style>
          <a:lnRef idx="1">
            <a:schemeClr val="accent1"/>
          </a:lnRef>
          <a:fillRef idx="0">
            <a:schemeClr val="accent1"/>
          </a:fillRef>
          <a:effectRef idx="0">
            <a:schemeClr val="accent1"/>
          </a:effectRef>
          <a:fontRef idx="minor">
            <a:schemeClr val="tx1"/>
          </a:fontRef>
        </p:style>
      </p:cxnSp>
      <p:sp>
        <p:nvSpPr>
          <p:cNvPr id="27" name="円弧 26">
            <a:extLst>
              <a:ext uri="{FF2B5EF4-FFF2-40B4-BE49-F238E27FC236}">
                <a16:creationId xmlns:a16="http://schemas.microsoft.com/office/drawing/2014/main" id="{C7666320-23EC-9775-EA9C-4FAAF125A3C9}"/>
              </a:ext>
            </a:extLst>
          </p:cNvPr>
          <p:cNvSpPr/>
          <p:nvPr/>
        </p:nvSpPr>
        <p:spPr>
          <a:xfrm rot="5400000">
            <a:off x="8773184" y="4968584"/>
            <a:ext cx="437828" cy="437828"/>
          </a:xfrm>
          <a:prstGeom prst="arc">
            <a:avLst>
              <a:gd name="adj1" fmla="val 11259016"/>
              <a:gd name="adj2" fmla="val 16064214"/>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9084CCBC-69CC-DEE3-2FFD-4B91E2E664B9}"/>
              </a:ext>
            </a:extLst>
          </p:cNvPr>
          <p:cNvSpPr/>
          <p:nvPr/>
        </p:nvSpPr>
        <p:spPr>
          <a:xfrm>
            <a:off x="7393043" y="3367793"/>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29" name="正方形/長方形 28">
            <a:extLst>
              <a:ext uri="{FF2B5EF4-FFF2-40B4-BE49-F238E27FC236}">
                <a16:creationId xmlns:a16="http://schemas.microsoft.com/office/drawing/2014/main" id="{792AAE5F-3847-A903-78CE-F19EB23C8A84}"/>
              </a:ext>
            </a:extLst>
          </p:cNvPr>
          <p:cNvSpPr/>
          <p:nvPr/>
        </p:nvSpPr>
        <p:spPr>
          <a:xfrm>
            <a:off x="7393042" y="3981162"/>
            <a:ext cx="877163" cy="369332"/>
          </a:xfrm>
          <a:prstGeom prst="rect">
            <a:avLst/>
          </a:prstGeom>
        </p:spPr>
        <p:txBody>
          <a:bodyPr wrap="none">
            <a:spAutoFit/>
          </a:bodyPr>
          <a:lstStyle/>
          <a:p>
            <a:r>
              <a:rPr kumimoji="1" lang="ja-JP" altLang="en-US" dirty="0"/>
              <a:t>南南西</a:t>
            </a:r>
            <a:endParaRPr lang="ja-JP" altLang="en-US" dirty="0"/>
          </a:p>
        </p:txBody>
      </p:sp>
      <p:sp>
        <p:nvSpPr>
          <p:cNvPr id="30" name="正方形/長方形 29">
            <a:extLst>
              <a:ext uri="{FF2B5EF4-FFF2-40B4-BE49-F238E27FC236}">
                <a16:creationId xmlns:a16="http://schemas.microsoft.com/office/drawing/2014/main" id="{B7F288B6-8D15-1D3F-470D-3D33D863538F}"/>
              </a:ext>
            </a:extLst>
          </p:cNvPr>
          <p:cNvSpPr/>
          <p:nvPr/>
        </p:nvSpPr>
        <p:spPr>
          <a:xfrm>
            <a:off x="10003436" y="3979929"/>
            <a:ext cx="877163" cy="369332"/>
          </a:xfrm>
          <a:prstGeom prst="rect">
            <a:avLst/>
          </a:prstGeom>
        </p:spPr>
        <p:txBody>
          <a:bodyPr wrap="none">
            <a:spAutoFit/>
          </a:bodyPr>
          <a:lstStyle/>
          <a:p>
            <a:r>
              <a:rPr lang="ja-JP" altLang="en-US" dirty="0"/>
              <a:t>北北東</a:t>
            </a:r>
          </a:p>
        </p:txBody>
      </p:sp>
      <p:sp>
        <p:nvSpPr>
          <p:cNvPr id="31" name="テキスト ボックス 30">
            <a:extLst>
              <a:ext uri="{FF2B5EF4-FFF2-40B4-BE49-F238E27FC236}">
                <a16:creationId xmlns:a16="http://schemas.microsoft.com/office/drawing/2014/main" id="{87FB6C30-1125-6958-4A11-3B5619DB3591}"/>
              </a:ext>
            </a:extLst>
          </p:cNvPr>
          <p:cNvSpPr txBox="1"/>
          <p:nvPr/>
        </p:nvSpPr>
        <p:spPr>
          <a:xfrm>
            <a:off x="9019870" y="4687141"/>
            <a:ext cx="954107" cy="400110"/>
          </a:xfrm>
          <a:prstGeom prst="rect">
            <a:avLst/>
          </a:prstGeom>
          <a:noFill/>
        </p:spPr>
        <p:txBody>
          <a:bodyPr wrap="none" rtlCol="0">
            <a:spAutoFit/>
          </a:bodyPr>
          <a:lstStyle/>
          <a:p>
            <a:r>
              <a:rPr kumimoji="1" lang="ja-JP" altLang="en-US" sz="2000" dirty="0">
                <a:solidFill>
                  <a:srgbClr val="C00000"/>
                </a:solidFill>
              </a:rPr>
              <a:t>滑り角</a:t>
            </a:r>
          </a:p>
        </p:txBody>
      </p:sp>
      <p:sp>
        <p:nvSpPr>
          <p:cNvPr id="32" name="テキスト ボックス 31">
            <a:extLst>
              <a:ext uri="{FF2B5EF4-FFF2-40B4-BE49-F238E27FC236}">
                <a16:creationId xmlns:a16="http://schemas.microsoft.com/office/drawing/2014/main" id="{E34E2A06-53EA-2D50-2218-702851582E26}"/>
              </a:ext>
            </a:extLst>
          </p:cNvPr>
          <p:cNvSpPr txBox="1"/>
          <p:nvPr/>
        </p:nvSpPr>
        <p:spPr>
          <a:xfrm>
            <a:off x="9711758" y="5046576"/>
            <a:ext cx="1107996" cy="369332"/>
          </a:xfrm>
          <a:prstGeom prst="rect">
            <a:avLst/>
          </a:prstGeom>
          <a:noFill/>
        </p:spPr>
        <p:txBody>
          <a:bodyPr wrap="none" rtlCol="0">
            <a:spAutoFit/>
          </a:bodyPr>
          <a:lstStyle/>
          <a:p>
            <a:r>
              <a:rPr kumimoji="1" lang="ja-JP" altLang="en-US" dirty="0"/>
              <a:t>走向方向</a:t>
            </a:r>
          </a:p>
        </p:txBody>
      </p:sp>
      <p:cxnSp>
        <p:nvCxnSpPr>
          <p:cNvPr id="33" name="直線コネクタ 32">
            <a:extLst>
              <a:ext uri="{FF2B5EF4-FFF2-40B4-BE49-F238E27FC236}">
                <a16:creationId xmlns:a16="http://schemas.microsoft.com/office/drawing/2014/main" id="{B225ED9B-045E-4151-5FBF-49994C524C1A}"/>
              </a:ext>
            </a:extLst>
          </p:cNvPr>
          <p:cNvCxnSpPr>
            <a:cxnSpLocks/>
          </p:cNvCxnSpPr>
          <p:nvPr/>
        </p:nvCxnSpPr>
        <p:spPr>
          <a:xfrm>
            <a:off x="7644823" y="1922001"/>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E21F6F17-ECD3-F51C-F385-1FF95B602E08}"/>
              </a:ext>
            </a:extLst>
          </p:cNvPr>
          <p:cNvSpPr txBox="1"/>
          <p:nvPr/>
        </p:nvSpPr>
        <p:spPr>
          <a:xfrm>
            <a:off x="9696340" y="1619963"/>
            <a:ext cx="877163" cy="369332"/>
          </a:xfrm>
          <a:prstGeom prst="rect">
            <a:avLst/>
          </a:prstGeom>
          <a:noFill/>
        </p:spPr>
        <p:txBody>
          <a:bodyPr wrap="none" rtlCol="0">
            <a:spAutoFit/>
          </a:bodyPr>
          <a:lstStyle/>
          <a:p>
            <a:r>
              <a:rPr kumimoji="1" lang="ja-JP" altLang="en-US" dirty="0"/>
              <a:t>東南東</a:t>
            </a:r>
          </a:p>
        </p:txBody>
      </p:sp>
      <p:sp>
        <p:nvSpPr>
          <p:cNvPr id="35" name="テキスト ボックス 34">
            <a:extLst>
              <a:ext uri="{FF2B5EF4-FFF2-40B4-BE49-F238E27FC236}">
                <a16:creationId xmlns:a16="http://schemas.microsoft.com/office/drawing/2014/main" id="{52F8A35C-89C5-BA38-A3F2-3242F367109A}"/>
              </a:ext>
            </a:extLst>
          </p:cNvPr>
          <p:cNvSpPr txBox="1"/>
          <p:nvPr/>
        </p:nvSpPr>
        <p:spPr>
          <a:xfrm>
            <a:off x="7577629" y="1621228"/>
            <a:ext cx="877163" cy="369332"/>
          </a:xfrm>
          <a:prstGeom prst="rect">
            <a:avLst/>
          </a:prstGeom>
          <a:noFill/>
        </p:spPr>
        <p:txBody>
          <a:bodyPr wrap="none" rtlCol="0">
            <a:spAutoFit/>
          </a:bodyPr>
          <a:lstStyle/>
          <a:p>
            <a:r>
              <a:rPr kumimoji="1" lang="ja-JP" altLang="en-US" dirty="0"/>
              <a:t>西北西</a:t>
            </a:r>
            <a:endParaRPr kumimoji="1" lang="en-US" altLang="ja-JP" dirty="0"/>
          </a:p>
        </p:txBody>
      </p:sp>
      <p:sp>
        <p:nvSpPr>
          <p:cNvPr id="36" name="テキスト ボックス 35">
            <a:extLst>
              <a:ext uri="{FF2B5EF4-FFF2-40B4-BE49-F238E27FC236}">
                <a16:creationId xmlns:a16="http://schemas.microsoft.com/office/drawing/2014/main" id="{4F56A02B-A101-64BB-4733-E4C210D11CFF}"/>
              </a:ext>
            </a:extLst>
          </p:cNvPr>
          <p:cNvSpPr txBox="1"/>
          <p:nvPr/>
        </p:nvSpPr>
        <p:spPr>
          <a:xfrm>
            <a:off x="7513297" y="1215873"/>
            <a:ext cx="2954655" cy="369332"/>
          </a:xfrm>
          <a:prstGeom prst="rect">
            <a:avLst/>
          </a:prstGeom>
          <a:noFill/>
        </p:spPr>
        <p:txBody>
          <a:bodyPr wrap="none" rtlCol="0">
            <a:spAutoFit/>
          </a:bodyPr>
          <a:lstStyle/>
          <a:p>
            <a:r>
              <a:rPr kumimoji="1" lang="ja-JP" altLang="en-US" dirty="0"/>
              <a:t>南南西から見た深さ断面図</a:t>
            </a:r>
          </a:p>
        </p:txBody>
      </p:sp>
      <p:cxnSp>
        <p:nvCxnSpPr>
          <p:cNvPr id="37" name="直線コネクタ 36">
            <a:extLst>
              <a:ext uri="{FF2B5EF4-FFF2-40B4-BE49-F238E27FC236}">
                <a16:creationId xmlns:a16="http://schemas.microsoft.com/office/drawing/2014/main" id="{CDEA694E-B5E7-2354-E47F-EA0EB56EA43D}"/>
              </a:ext>
            </a:extLst>
          </p:cNvPr>
          <p:cNvCxnSpPr>
            <a:cxnSpLocks/>
          </p:cNvCxnSpPr>
          <p:nvPr/>
        </p:nvCxnSpPr>
        <p:spPr>
          <a:xfrm rot="4080000">
            <a:off x="8516525" y="2460669"/>
            <a:ext cx="113119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円弧 37">
            <a:extLst>
              <a:ext uri="{FF2B5EF4-FFF2-40B4-BE49-F238E27FC236}">
                <a16:creationId xmlns:a16="http://schemas.microsoft.com/office/drawing/2014/main" id="{A0618E93-58D6-2DB4-AAEB-02DCA599694E}"/>
              </a:ext>
            </a:extLst>
          </p:cNvPr>
          <p:cNvSpPr/>
          <p:nvPr/>
        </p:nvSpPr>
        <p:spPr>
          <a:xfrm rot="5400000">
            <a:off x="8617913" y="1658870"/>
            <a:ext cx="518388" cy="518388"/>
          </a:xfrm>
          <a:prstGeom prst="arc">
            <a:avLst>
              <a:gd name="adj1" fmla="val 16200000"/>
              <a:gd name="adj2" fmla="val 20036487"/>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CB90DCE1-6487-C5E0-133D-3C9C3AD734FF}"/>
              </a:ext>
            </a:extLst>
          </p:cNvPr>
          <p:cNvSpPr txBox="1"/>
          <p:nvPr/>
        </p:nvSpPr>
        <p:spPr>
          <a:xfrm>
            <a:off x="9318585" y="1976653"/>
            <a:ext cx="954107" cy="400110"/>
          </a:xfrm>
          <a:prstGeom prst="rect">
            <a:avLst/>
          </a:prstGeom>
          <a:noFill/>
        </p:spPr>
        <p:txBody>
          <a:bodyPr wrap="none" rtlCol="0">
            <a:spAutoFit/>
          </a:bodyPr>
          <a:lstStyle/>
          <a:p>
            <a:r>
              <a:rPr kumimoji="1" lang="ja-JP" altLang="en-US" sz="2000" dirty="0">
                <a:solidFill>
                  <a:srgbClr val="C00000"/>
                </a:solidFill>
              </a:rPr>
              <a:t>傾斜角</a:t>
            </a:r>
            <a:endParaRPr kumimoji="1" lang="en-US" altLang="ja-JP" sz="2000" dirty="0">
              <a:solidFill>
                <a:srgbClr val="C00000"/>
              </a:solidFill>
            </a:endParaRPr>
          </a:p>
        </p:txBody>
      </p:sp>
      <p:sp>
        <p:nvSpPr>
          <p:cNvPr id="40" name="テキスト ボックス 39">
            <a:extLst>
              <a:ext uri="{FF2B5EF4-FFF2-40B4-BE49-F238E27FC236}">
                <a16:creationId xmlns:a16="http://schemas.microsoft.com/office/drawing/2014/main" id="{94F60FAC-9490-8902-C1A3-C8C67BAA8C9D}"/>
              </a:ext>
            </a:extLst>
          </p:cNvPr>
          <p:cNvSpPr txBox="1"/>
          <p:nvPr/>
        </p:nvSpPr>
        <p:spPr>
          <a:xfrm>
            <a:off x="9761951" y="2466312"/>
            <a:ext cx="950338" cy="369332"/>
          </a:xfrm>
          <a:prstGeom prst="rect">
            <a:avLst/>
          </a:prstGeom>
          <a:noFill/>
        </p:spPr>
        <p:txBody>
          <a:bodyPr wrap="square">
            <a:spAutoFit/>
          </a:bodyPr>
          <a:lstStyle/>
          <a:p>
            <a:r>
              <a:rPr kumimoji="1" lang="ja-JP" altLang="en-US" dirty="0"/>
              <a:t>上盤</a:t>
            </a:r>
            <a:endParaRPr lang="ja-JP" altLang="en-US" dirty="0"/>
          </a:p>
        </p:txBody>
      </p:sp>
      <p:sp>
        <p:nvSpPr>
          <p:cNvPr id="41" name="テキスト ボックス 40">
            <a:extLst>
              <a:ext uri="{FF2B5EF4-FFF2-40B4-BE49-F238E27FC236}">
                <a16:creationId xmlns:a16="http://schemas.microsoft.com/office/drawing/2014/main" id="{D903FD2A-1708-344A-7735-8129221B227D}"/>
              </a:ext>
            </a:extLst>
          </p:cNvPr>
          <p:cNvSpPr txBox="1"/>
          <p:nvPr/>
        </p:nvSpPr>
        <p:spPr>
          <a:xfrm>
            <a:off x="7991146" y="2468314"/>
            <a:ext cx="950338" cy="369332"/>
          </a:xfrm>
          <a:prstGeom prst="rect">
            <a:avLst/>
          </a:prstGeom>
          <a:noFill/>
        </p:spPr>
        <p:txBody>
          <a:bodyPr wrap="square">
            <a:spAutoFit/>
          </a:bodyPr>
          <a:lstStyle/>
          <a:p>
            <a:r>
              <a:rPr lang="ja-JP" altLang="en-US" dirty="0"/>
              <a:t>下盤</a:t>
            </a:r>
          </a:p>
        </p:txBody>
      </p:sp>
      <p:sp>
        <p:nvSpPr>
          <p:cNvPr id="42" name="テキスト ボックス 41">
            <a:extLst>
              <a:ext uri="{FF2B5EF4-FFF2-40B4-BE49-F238E27FC236}">
                <a16:creationId xmlns:a16="http://schemas.microsoft.com/office/drawing/2014/main" id="{9D9F6E9B-6358-602C-EDFD-0D7108DADA8C}"/>
              </a:ext>
            </a:extLst>
          </p:cNvPr>
          <p:cNvSpPr txBox="1"/>
          <p:nvPr/>
        </p:nvSpPr>
        <p:spPr>
          <a:xfrm>
            <a:off x="6739822" y="6301909"/>
            <a:ext cx="5048177" cy="369332"/>
          </a:xfrm>
          <a:prstGeom prst="rect">
            <a:avLst/>
          </a:prstGeom>
          <a:noFill/>
        </p:spPr>
        <p:txBody>
          <a:bodyPr wrap="none" rtlCol="0">
            <a:spAutoFit/>
          </a:bodyPr>
          <a:lstStyle/>
          <a:p>
            <a:r>
              <a:rPr kumimoji="1" lang="en-US" altLang="ja-JP" dirty="0"/>
              <a:t>M7.1</a:t>
            </a:r>
            <a:r>
              <a:rPr kumimoji="1" lang="ja-JP" altLang="en-US" dirty="0"/>
              <a:t>の断層の長さのおおざっぱな目安：</a:t>
            </a:r>
            <a:r>
              <a:rPr kumimoji="1" lang="en-US" altLang="ja-JP" dirty="0"/>
              <a:t>47 km</a:t>
            </a:r>
          </a:p>
        </p:txBody>
      </p:sp>
      <p:sp>
        <p:nvSpPr>
          <p:cNvPr id="43" name="正方形/長方形 42">
            <a:extLst>
              <a:ext uri="{FF2B5EF4-FFF2-40B4-BE49-F238E27FC236}">
                <a16:creationId xmlns:a16="http://schemas.microsoft.com/office/drawing/2014/main" id="{E20BF97D-B8A7-1CDB-5D2D-B668628FE919}"/>
              </a:ext>
            </a:extLst>
          </p:cNvPr>
          <p:cNvSpPr/>
          <p:nvPr/>
        </p:nvSpPr>
        <p:spPr>
          <a:xfrm>
            <a:off x="-20021" y="793546"/>
            <a:ext cx="9314022" cy="400110"/>
          </a:xfrm>
          <a:prstGeom prst="rect">
            <a:avLst/>
          </a:prstGeom>
        </p:spPr>
        <p:txBody>
          <a:bodyPr wrap="square">
            <a:spAutoFit/>
          </a:bodyPr>
          <a:lstStyle/>
          <a:p>
            <a:r>
              <a:rPr lang="ja-JP" altLang="en-US" sz="2000" dirty="0">
                <a:latin typeface="ＭＳＰゴシック"/>
              </a:rPr>
              <a:t>「南海トラフ地震臨時情報（巨大地震注意）について」（気象庁</a:t>
            </a:r>
            <a:r>
              <a:rPr lang="en-US" altLang="ja-JP" sz="2000" dirty="0">
                <a:latin typeface="ＭＳＰゴシック"/>
              </a:rPr>
              <a:t>, 2024</a:t>
            </a:r>
            <a:r>
              <a:rPr lang="ja-JP" altLang="en-US" sz="2000" dirty="0">
                <a:latin typeface="ＭＳＰゴシック"/>
              </a:rPr>
              <a:t>）に加筆</a:t>
            </a:r>
            <a:endParaRPr lang="ja-JP" altLang="en-US" sz="2000" dirty="0"/>
          </a:p>
        </p:txBody>
      </p:sp>
      <p:sp>
        <p:nvSpPr>
          <p:cNvPr id="3" name="テキスト ボックス 2">
            <a:extLst>
              <a:ext uri="{FF2B5EF4-FFF2-40B4-BE49-F238E27FC236}">
                <a16:creationId xmlns:a16="http://schemas.microsoft.com/office/drawing/2014/main" id="{E783D8A7-1950-C666-8652-522E46A249E2}"/>
              </a:ext>
            </a:extLst>
          </p:cNvPr>
          <p:cNvSpPr txBox="1"/>
          <p:nvPr/>
        </p:nvSpPr>
        <p:spPr>
          <a:xfrm>
            <a:off x="4965525" y="1447620"/>
            <a:ext cx="2355841" cy="1200329"/>
          </a:xfrm>
          <a:prstGeom prst="rect">
            <a:avLst/>
          </a:prstGeom>
          <a:noFill/>
        </p:spPr>
        <p:txBody>
          <a:bodyPr wrap="square" rtlCol="0">
            <a:spAutoFit/>
          </a:bodyPr>
          <a:lstStyle/>
          <a:p>
            <a:r>
              <a:rPr kumimoji="1" lang="ja-JP" altLang="en-US" dirty="0"/>
              <a:t>今回は、走向、傾斜角、滑り角の正確な数値が入手できなかったので省略</a:t>
            </a:r>
            <a:endParaRPr kumimoji="1" lang="en-US" altLang="ja-JP" dirty="0"/>
          </a:p>
        </p:txBody>
      </p:sp>
    </p:spTree>
    <p:extLst>
      <p:ext uri="{BB962C8B-B14F-4D97-AF65-F5344CB8AC3E}">
        <p14:creationId xmlns:p14="http://schemas.microsoft.com/office/powerpoint/2010/main" val="2632959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495F4A-C764-8EA9-CE5B-2D8EDBCCFB12}"/>
              </a:ext>
            </a:extLst>
          </p:cNvPr>
          <p:cNvSpPr>
            <a:spLocks noGrp="1"/>
          </p:cNvSpPr>
          <p:nvPr>
            <p:ph type="title"/>
          </p:nvPr>
        </p:nvSpPr>
        <p:spPr/>
        <p:txBody>
          <a:bodyPr/>
          <a:lstStyle/>
          <a:p>
            <a:r>
              <a:rPr kumimoji="1" lang="ja-JP" altLang="en-US" dirty="0"/>
              <a:t>断層面の候補 </a:t>
            </a:r>
            <a:r>
              <a:rPr kumimoji="1" lang="en-US" altLang="ja-JP" dirty="0"/>
              <a:t>2</a:t>
            </a:r>
            <a:endParaRPr kumimoji="1" lang="ja-JP" altLang="en-US" dirty="0"/>
          </a:p>
        </p:txBody>
      </p:sp>
      <p:pic>
        <p:nvPicPr>
          <p:cNvPr id="8" name="コンテンツ プレースホルダー 7">
            <a:extLst>
              <a:ext uri="{FF2B5EF4-FFF2-40B4-BE49-F238E27FC236}">
                <a16:creationId xmlns:a16="http://schemas.microsoft.com/office/drawing/2014/main" id="{B9C66C15-FB99-67AB-B485-8998433C5292}"/>
              </a:ext>
            </a:extLst>
          </p:cNvPr>
          <p:cNvPicPr>
            <a:picLocks noGrp="1" noChangeAspect="1"/>
          </p:cNvPicPr>
          <p:nvPr>
            <p:ph sz="half" idx="1"/>
          </p:nvPr>
        </p:nvPicPr>
        <p:blipFill>
          <a:blip r:embed="rId2"/>
          <a:stretch>
            <a:fillRect/>
          </a:stretch>
        </p:blipFill>
        <p:spPr>
          <a:xfrm>
            <a:off x="325851" y="1376796"/>
            <a:ext cx="5449060" cy="5163271"/>
          </a:xfrm>
        </p:spPr>
      </p:pic>
      <p:sp>
        <p:nvSpPr>
          <p:cNvPr id="4" name="テキスト ボックス 3">
            <a:extLst>
              <a:ext uri="{FF2B5EF4-FFF2-40B4-BE49-F238E27FC236}">
                <a16:creationId xmlns:a16="http://schemas.microsoft.com/office/drawing/2014/main" id="{5295125C-8745-FB7A-626C-317DD4D6E024}"/>
              </a:ext>
            </a:extLst>
          </p:cNvPr>
          <p:cNvSpPr txBox="1"/>
          <p:nvPr/>
        </p:nvSpPr>
        <p:spPr>
          <a:xfrm>
            <a:off x="3823980" y="369424"/>
            <a:ext cx="4031873" cy="400110"/>
          </a:xfrm>
          <a:prstGeom prst="rect">
            <a:avLst/>
          </a:prstGeom>
          <a:noFill/>
        </p:spPr>
        <p:txBody>
          <a:bodyPr wrap="none" rtlCol="0">
            <a:spAutoFit/>
          </a:bodyPr>
          <a:lstStyle/>
          <a:p>
            <a:r>
              <a:rPr kumimoji="1" lang="ja-JP" altLang="en-US" sz="2000" dirty="0"/>
              <a:t>どちらが良いかは他の分析による</a:t>
            </a:r>
          </a:p>
        </p:txBody>
      </p:sp>
      <p:cxnSp>
        <p:nvCxnSpPr>
          <p:cNvPr id="9" name="直線コネクタ 8">
            <a:extLst>
              <a:ext uri="{FF2B5EF4-FFF2-40B4-BE49-F238E27FC236}">
                <a16:creationId xmlns:a16="http://schemas.microsoft.com/office/drawing/2014/main" id="{DFEFF4FC-143D-C416-A604-A6A7C59DE069}"/>
              </a:ext>
            </a:extLst>
          </p:cNvPr>
          <p:cNvCxnSpPr>
            <a:cxnSpLocks/>
            <a:stCxn id="10" idx="2"/>
            <a:endCxn id="12" idx="1"/>
          </p:cNvCxnSpPr>
          <p:nvPr/>
        </p:nvCxnSpPr>
        <p:spPr>
          <a:xfrm>
            <a:off x="1322375" y="1901277"/>
            <a:ext cx="280873" cy="147590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4FAC6251-5E30-FA38-B4C0-701558444F65}"/>
              </a:ext>
            </a:extLst>
          </p:cNvPr>
          <p:cNvSpPr txBox="1"/>
          <p:nvPr/>
        </p:nvSpPr>
        <p:spPr>
          <a:xfrm>
            <a:off x="176869" y="1439612"/>
            <a:ext cx="2291012" cy="461665"/>
          </a:xfrm>
          <a:prstGeom prst="rect">
            <a:avLst/>
          </a:prstGeom>
          <a:noFill/>
          <a:ln>
            <a:solidFill>
              <a:srgbClr val="C00000"/>
            </a:solidFill>
          </a:ln>
        </p:spPr>
        <p:txBody>
          <a:bodyPr wrap="none" rtlCol="0">
            <a:spAutoFit/>
          </a:bodyPr>
          <a:lstStyle/>
          <a:p>
            <a:r>
              <a:rPr kumimoji="1" lang="ja-JP" altLang="en-US" sz="2400" dirty="0">
                <a:solidFill>
                  <a:srgbClr val="C00000"/>
                </a:solidFill>
              </a:rPr>
              <a:t>断層面の候補 </a:t>
            </a:r>
            <a:r>
              <a:rPr kumimoji="1" lang="en-US" altLang="ja-JP" sz="2400" dirty="0">
                <a:solidFill>
                  <a:srgbClr val="C00000"/>
                </a:solidFill>
              </a:rPr>
              <a:t>2</a:t>
            </a:r>
            <a:endParaRPr kumimoji="1" lang="ja-JP" altLang="en-US" sz="2400" dirty="0">
              <a:solidFill>
                <a:srgbClr val="C00000"/>
              </a:solidFill>
            </a:endParaRPr>
          </a:p>
        </p:txBody>
      </p:sp>
      <p:cxnSp>
        <p:nvCxnSpPr>
          <p:cNvPr id="11" name="直線コネクタ 10">
            <a:extLst>
              <a:ext uri="{FF2B5EF4-FFF2-40B4-BE49-F238E27FC236}">
                <a16:creationId xmlns:a16="http://schemas.microsoft.com/office/drawing/2014/main" id="{66761054-0F7E-4E65-A8E8-FAC9E32F0050}"/>
              </a:ext>
            </a:extLst>
          </p:cNvPr>
          <p:cNvCxnSpPr>
            <a:cxnSpLocks/>
          </p:cNvCxnSpPr>
          <p:nvPr/>
        </p:nvCxnSpPr>
        <p:spPr>
          <a:xfrm rot="9540000" flipH="1">
            <a:off x="1759564" y="1614092"/>
            <a:ext cx="2644322" cy="4580101"/>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sp>
        <p:nvSpPr>
          <p:cNvPr id="12" name="フリーフォーム: 図形 11">
            <a:extLst>
              <a:ext uri="{FF2B5EF4-FFF2-40B4-BE49-F238E27FC236}">
                <a16:creationId xmlns:a16="http://schemas.microsoft.com/office/drawing/2014/main" id="{BCA29A04-587A-C3AC-4F97-AB7CE649D6AD}"/>
              </a:ext>
            </a:extLst>
          </p:cNvPr>
          <p:cNvSpPr/>
          <p:nvPr/>
        </p:nvSpPr>
        <p:spPr>
          <a:xfrm rot="20760000">
            <a:off x="1491488" y="1994714"/>
            <a:ext cx="2447058" cy="4015928"/>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931022"/>
              <a:gd name="connsiteY0" fmla="*/ 775221 h 790163"/>
              <a:gd name="connsiteX1" fmla="*/ 1932570 w 2931022"/>
              <a:gd name="connsiteY1" fmla="*/ 69207 h 790163"/>
              <a:gd name="connsiteX2" fmla="*/ 2928899 w 2931022"/>
              <a:gd name="connsiteY2" fmla="*/ 495907 h 790163"/>
              <a:gd name="connsiteX0" fmla="*/ 0 w 2929585"/>
              <a:gd name="connsiteY0" fmla="*/ 279314 h 722591"/>
              <a:gd name="connsiteX1" fmla="*/ 635161 w 2929585"/>
              <a:gd name="connsiteY1" fmla="*/ 585124 h 722591"/>
              <a:gd name="connsiteX2" fmla="*/ 2928899 w 2929585"/>
              <a:gd name="connsiteY2" fmla="*/ 0 h 722591"/>
              <a:gd name="connsiteX0" fmla="*/ 0 w 3170422"/>
              <a:gd name="connsiteY0" fmla="*/ 0 h 2371976"/>
              <a:gd name="connsiteX1" fmla="*/ 875998 w 3170422"/>
              <a:gd name="connsiteY1" fmla="*/ 2329457 h 2371976"/>
              <a:gd name="connsiteX2" fmla="*/ 3169736 w 3170422"/>
              <a:gd name="connsiteY2" fmla="*/ 1744333 h 2371976"/>
              <a:gd name="connsiteX0" fmla="*/ 0 w 3170445"/>
              <a:gd name="connsiteY0" fmla="*/ 0 h 2429323"/>
              <a:gd name="connsiteX1" fmla="*/ 875998 w 3170445"/>
              <a:gd name="connsiteY1" fmla="*/ 2329457 h 2429323"/>
              <a:gd name="connsiteX2" fmla="*/ 3169736 w 3170445"/>
              <a:gd name="connsiteY2" fmla="*/ 1744333 h 2429323"/>
              <a:gd name="connsiteX0" fmla="*/ 0 w 3170445"/>
              <a:gd name="connsiteY0" fmla="*/ 0 h 2429323"/>
              <a:gd name="connsiteX1" fmla="*/ 875998 w 3170445"/>
              <a:gd name="connsiteY1" fmla="*/ 2329457 h 2429323"/>
              <a:gd name="connsiteX2" fmla="*/ 3169736 w 3170445"/>
              <a:gd name="connsiteY2" fmla="*/ 1744333 h 2429323"/>
              <a:gd name="connsiteX0" fmla="*/ 0 w 3169736"/>
              <a:gd name="connsiteY0" fmla="*/ 0 h 2412615"/>
              <a:gd name="connsiteX1" fmla="*/ 875998 w 3169736"/>
              <a:gd name="connsiteY1" fmla="*/ 2329457 h 2412615"/>
              <a:gd name="connsiteX2" fmla="*/ 3169736 w 3169736"/>
              <a:gd name="connsiteY2" fmla="*/ 1744333 h 2412615"/>
              <a:gd name="connsiteX0" fmla="*/ 73615 w 3243351"/>
              <a:gd name="connsiteY0" fmla="*/ 0 h 2412615"/>
              <a:gd name="connsiteX1" fmla="*/ 949613 w 3243351"/>
              <a:gd name="connsiteY1" fmla="*/ 2329457 h 2412615"/>
              <a:gd name="connsiteX2" fmla="*/ 3243351 w 3243351"/>
              <a:gd name="connsiteY2" fmla="*/ 1744333 h 2412615"/>
              <a:gd name="connsiteX0" fmla="*/ 73615 w 3243351"/>
              <a:gd name="connsiteY0" fmla="*/ 0 h 2457477"/>
              <a:gd name="connsiteX1" fmla="*/ 949613 w 3243351"/>
              <a:gd name="connsiteY1" fmla="*/ 2329457 h 2457477"/>
              <a:gd name="connsiteX2" fmla="*/ 3243351 w 3243351"/>
              <a:gd name="connsiteY2" fmla="*/ 1744333 h 2457477"/>
              <a:gd name="connsiteX0" fmla="*/ 84165 w 3253901"/>
              <a:gd name="connsiteY0" fmla="*/ 0 h 2457477"/>
              <a:gd name="connsiteX1" fmla="*/ 960163 w 3253901"/>
              <a:gd name="connsiteY1" fmla="*/ 2329457 h 2457477"/>
              <a:gd name="connsiteX2" fmla="*/ 3253901 w 3253901"/>
              <a:gd name="connsiteY2" fmla="*/ 1744333 h 2457477"/>
              <a:gd name="connsiteX0" fmla="*/ 116620 w 3286356"/>
              <a:gd name="connsiteY0" fmla="*/ 0 h 2523748"/>
              <a:gd name="connsiteX1" fmla="*/ 992618 w 3286356"/>
              <a:gd name="connsiteY1" fmla="*/ 2329457 h 2523748"/>
              <a:gd name="connsiteX2" fmla="*/ 3286356 w 3286356"/>
              <a:gd name="connsiteY2" fmla="*/ 1744333 h 2523748"/>
              <a:gd name="connsiteX0" fmla="*/ 114365 w 3284101"/>
              <a:gd name="connsiteY0" fmla="*/ 0 h 2527250"/>
              <a:gd name="connsiteX1" fmla="*/ 990363 w 3284101"/>
              <a:gd name="connsiteY1" fmla="*/ 2329457 h 2527250"/>
              <a:gd name="connsiteX2" fmla="*/ 3284101 w 3284101"/>
              <a:gd name="connsiteY2" fmla="*/ 1744333 h 2527250"/>
              <a:gd name="connsiteX0" fmla="*/ 130909 w 3300645"/>
              <a:gd name="connsiteY0" fmla="*/ 0 h 2502203"/>
              <a:gd name="connsiteX1" fmla="*/ 913680 w 3300645"/>
              <a:gd name="connsiteY1" fmla="*/ 2297589 h 2502203"/>
              <a:gd name="connsiteX2" fmla="*/ 3300645 w 3300645"/>
              <a:gd name="connsiteY2" fmla="*/ 1744333 h 2502203"/>
              <a:gd name="connsiteX0" fmla="*/ 125001 w 3294737"/>
              <a:gd name="connsiteY0" fmla="*/ 0 h 2527250"/>
              <a:gd name="connsiteX1" fmla="*/ 938848 w 3294737"/>
              <a:gd name="connsiteY1" fmla="*/ 2329457 h 2527250"/>
              <a:gd name="connsiteX2" fmla="*/ 3294737 w 3294737"/>
              <a:gd name="connsiteY2" fmla="*/ 1744333 h 2527250"/>
              <a:gd name="connsiteX0" fmla="*/ 155376 w 3325112"/>
              <a:gd name="connsiteY0" fmla="*/ 0 h 2527250"/>
              <a:gd name="connsiteX1" fmla="*/ 969223 w 3325112"/>
              <a:gd name="connsiteY1" fmla="*/ 2329457 h 2527250"/>
              <a:gd name="connsiteX2" fmla="*/ 3325112 w 3325112"/>
              <a:gd name="connsiteY2" fmla="*/ 1744333 h 2527250"/>
              <a:gd name="connsiteX0" fmla="*/ 155376 w 3325112"/>
              <a:gd name="connsiteY0" fmla="*/ 0 h 2531683"/>
              <a:gd name="connsiteX1" fmla="*/ 969223 w 3325112"/>
              <a:gd name="connsiteY1" fmla="*/ 2329457 h 2531683"/>
              <a:gd name="connsiteX2" fmla="*/ 3325112 w 3325112"/>
              <a:gd name="connsiteY2" fmla="*/ 1744333 h 2531683"/>
              <a:gd name="connsiteX0" fmla="*/ 155376 w 2680291"/>
              <a:gd name="connsiteY0" fmla="*/ 566129 h 2949781"/>
              <a:gd name="connsiteX1" fmla="*/ 969223 w 2680291"/>
              <a:gd name="connsiteY1" fmla="*/ 2895586 h 2949781"/>
              <a:gd name="connsiteX2" fmla="*/ 2680291 w 2680291"/>
              <a:gd name="connsiteY2" fmla="*/ 0 h 2949781"/>
              <a:gd name="connsiteX0" fmla="*/ 155376 w 2681737"/>
              <a:gd name="connsiteY0" fmla="*/ 566129 h 2950753"/>
              <a:gd name="connsiteX1" fmla="*/ 969223 w 2681737"/>
              <a:gd name="connsiteY1" fmla="*/ 2895586 h 2950753"/>
              <a:gd name="connsiteX2" fmla="*/ 2680291 w 2681737"/>
              <a:gd name="connsiteY2" fmla="*/ 0 h 2950753"/>
              <a:gd name="connsiteX0" fmla="*/ 155376 w 2712766"/>
              <a:gd name="connsiteY0" fmla="*/ 566129 h 2950753"/>
              <a:gd name="connsiteX1" fmla="*/ 969223 w 2712766"/>
              <a:gd name="connsiteY1" fmla="*/ 2895586 h 2950753"/>
              <a:gd name="connsiteX2" fmla="*/ 2711367 w 2712766"/>
              <a:gd name="connsiteY2" fmla="*/ 0 h 2950753"/>
              <a:gd name="connsiteX0" fmla="*/ 59097 w 2683704"/>
              <a:gd name="connsiteY0" fmla="*/ 566129 h 1700635"/>
              <a:gd name="connsiteX1" fmla="*/ 2038281 w 2683704"/>
              <a:gd name="connsiteY1" fmla="*/ 1604914 h 1700635"/>
              <a:gd name="connsiteX2" fmla="*/ 2615088 w 2683704"/>
              <a:gd name="connsiteY2" fmla="*/ 0 h 1700635"/>
              <a:gd name="connsiteX0" fmla="*/ 59097 w 2666809"/>
              <a:gd name="connsiteY0" fmla="*/ 566129 h 1604914"/>
              <a:gd name="connsiteX1" fmla="*/ 2038281 w 2666809"/>
              <a:gd name="connsiteY1" fmla="*/ 1604914 h 1604914"/>
              <a:gd name="connsiteX2" fmla="*/ 2615088 w 2666809"/>
              <a:gd name="connsiteY2" fmla="*/ 0 h 1604914"/>
              <a:gd name="connsiteX0" fmla="*/ 45470 w 2653182"/>
              <a:gd name="connsiteY0" fmla="*/ 566129 h 1771854"/>
              <a:gd name="connsiteX1" fmla="*/ 2024654 w 2653182"/>
              <a:gd name="connsiteY1" fmla="*/ 1604914 h 1771854"/>
              <a:gd name="connsiteX2" fmla="*/ 2601461 w 2653182"/>
              <a:gd name="connsiteY2" fmla="*/ 0 h 1771854"/>
              <a:gd name="connsiteX0" fmla="*/ 45470 w 2605496"/>
              <a:gd name="connsiteY0" fmla="*/ 566129 h 1771854"/>
              <a:gd name="connsiteX1" fmla="*/ 2024654 w 2605496"/>
              <a:gd name="connsiteY1" fmla="*/ 1604914 h 1771854"/>
              <a:gd name="connsiteX2" fmla="*/ 2601461 w 2605496"/>
              <a:gd name="connsiteY2" fmla="*/ 0 h 1771854"/>
              <a:gd name="connsiteX0" fmla="*/ 71167 w 1799919"/>
              <a:gd name="connsiteY0" fmla="*/ 2812854 h 2972491"/>
              <a:gd name="connsiteX1" fmla="*/ 1219077 w 1799919"/>
              <a:gd name="connsiteY1" fmla="*/ 1604914 h 2972491"/>
              <a:gd name="connsiteX2" fmla="*/ 1795884 w 1799919"/>
              <a:gd name="connsiteY2" fmla="*/ 0 h 2972491"/>
              <a:gd name="connsiteX0" fmla="*/ 0 w 1728752"/>
              <a:gd name="connsiteY0" fmla="*/ 2812854 h 2812854"/>
              <a:gd name="connsiteX1" fmla="*/ 1147910 w 1728752"/>
              <a:gd name="connsiteY1" fmla="*/ 1604914 h 2812854"/>
              <a:gd name="connsiteX2" fmla="*/ 1724717 w 1728752"/>
              <a:gd name="connsiteY2" fmla="*/ 0 h 281285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057"/>
              <a:gd name="connsiteY0" fmla="*/ 2868624 h 2868624"/>
              <a:gd name="connsiteX1" fmla="*/ 1248906 w 1829057"/>
              <a:gd name="connsiteY1" fmla="*/ 1604914 h 2868624"/>
              <a:gd name="connsiteX2" fmla="*/ 1825713 w 1829057"/>
              <a:gd name="connsiteY2" fmla="*/ 0 h 2868624"/>
              <a:gd name="connsiteX0" fmla="*/ 0 w 1825713"/>
              <a:gd name="connsiteY0" fmla="*/ 2868624 h 2868624"/>
              <a:gd name="connsiteX1" fmla="*/ 1248906 w 1825713"/>
              <a:gd name="connsiteY1" fmla="*/ 1604914 h 2868624"/>
              <a:gd name="connsiteX2" fmla="*/ 1825713 w 1825713"/>
              <a:gd name="connsiteY2" fmla="*/ 0 h 2868624"/>
              <a:gd name="connsiteX0" fmla="*/ 0 w 1721519"/>
              <a:gd name="connsiteY0" fmla="*/ 3210554 h 3210554"/>
              <a:gd name="connsiteX1" fmla="*/ 1248906 w 1721519"/>
              <a:gd name="connsiteY1" fmla="*/ 1946844 h 3210554"/>
              <a:gd name="connsiteX2" fmla="*/ 1721519 w 1721519"/>
              <a:gd name="connsiteY2" fmla="*/ 0 h 3210554"/>
              <a:gd name="connsiteX0" fmla="*/ 0 w 1575646"/>
              <a:gd name="connsiteY0" fmla="*/ 3509742 h 3509742"/>
              <a:gd name="connsiteX1" fmla="*/ 1103033 w 1575646"/>
              <a:gd name="connsiteY1" fmla="*/ 1946844 h 3509742"/>
              <a:gd name="connsiteX2" fmla="*/ 1575646 w 1575646"/>
              <a:gd name="connsiteY2" fmla="*/ 0 h 3509742"/>
              <a:gd name="connsiteX0" fmla="*/ 0 w 2047253"/>
              <a:gd name="connsiteY0" fmla="*/ 3509742 h 3509742"/>
              <a:gd name="connsiteX1" fmla="*/ 1988690 w 2047253"/>
              <a:gd name="connsiteY1" fmla="*/ 2523850 h 3509742"/>
              <a:gd name="connsiteX2" fmla="*/ 1575646 w 2047253"/>
              <a:gd name="connsiteY2" fmla="*/ 0 h 3509742"/>
              <a:gd name="connsiteX0" fmla="*/ 0 w 2099966"/>
              <a:gd name="connsiteY0" fmla="*/ 3509742 h 3509742"/>
              <a:gd name="connsiteX1" fmla="*/ 1988690 w 2099966"/>
              <a:gd name="connsiteY1" fmla="*/ 2523850 h 3509742"/>
              <a:gd name="connsiteX2" fmla="*/ 1575646 w 2099966"/>
              <a:gd name="connsiteY2" fmla="*/ 0 h 3509742"/>
              <a:gd name="connsiteX0" fmla="*/ 0 w 2141591"/>
              <a:gd name="connsiteY0" fmla="*/ 3509742 h 3509742"/>
              <a:gd name="connsiteX1" fmla="*/ 1988690 w 2141591"/>
              <a:gd name="connsiteY1" fmla="*/ 2523850 h 3509742"/>
              <a:gd name="connsiteX2" fmla="*/ 1575646 w 2141591"/>
              <a:gd name="connsiteY2" fmla="*/ 0 h 3509742"/>
              <a:gd name="connsiteX0" fmla="*/ 0 w 2141591"/>
              <a:gd name="connsiteY0" fmla="*/ 3509742 h 3526543"/>
              <a:gd name="connsiteX1" fmla="*/ 1988690 w 2141591"/>
              <a:gd name="connsiteY1" fmla="*/ 2523850 h 3526543"/>
              <a:gd name="connsiteX2" fmla="*/ 1575646 w 2141591"/>
              <a:gd name="connsiteY2" fmla="*/ 0 h 3526543"/>
              <a:gd name="connsiteX0" fmla="*/ 0 w 2132223"/>
              <a:gd name="connsiteY0" fmla="*/ 3456316 h 3473117"/>
              <a:gd name="connsiteX1" fmla="*/ 1988690 w 2132223"/>
              <a:gd name="connsiteY1" fmla="*/ 2470424 h 3473117"/>
              <a:gd name="connsiteX2" fmla="*/ 1544387 w 2132223"/>
              <a:gd name="connsiteY2" fmla="*/ 0 h 3473117"/>
              <a:gd name="connsiteX0" fmla="*/ 0 w 2225222"/>
              <a:gd name="connsiteY0" fmla="*/ 3456316 h 3473117"/>
              <a:gd name="connsiteX1" fmla="*/ 1988690 w 2225222"/>
              <a:gd name="connsiteY1" fmla="*/ 2470424 h 3473117"/>
              <a:gd name="connsiteX2" fmla="*/ 1544387 w 2225222"/>
              <a:gd name="connsiteY2" fmla="*/ 0 h 3473117"/>
              <a:gd name="connsiteX0" fmla="*/ 0 w 2081592"/>
              <a:gd name="connsiteY0" fmla="*/ 3456316 h 3470441"/>
              <a:gd name="connsiteX1" fmla="*/ 1681637 w 2081592"/>
              <a:gd name="connsiteY1" fmla="*/ 2314911 h 3470441"/>
              <a:gd name="connsiteX2" fmla="*/ 1544387 w 2081592"/>
              <a:gd name="connsiteY2" fmla="*/ 0 h 3470441"/>
              <a:gd name="connsiteX0" fmla="*/ 0 w 2079028"/>
              <a:gd name="connsiteY0" fmla="*/ 3456316 h 3470441"/>
              <a:gd name="connsiteX1" fmla="*/ 1681637 w 2079028"/>
              <a:gd name="connsiteY1" fmla="*/ 2314911 h 3470441"/>
              <a:gd name="connsiteX2" fmla="*/ 1544387 w 2079028"/>
              <a:gd name="connsiteY2" fmla="*/ 0 h 3470441"/>
              <a:gd name="connsiteX0" fmla="*/ 0 w 2089321"/>
              <a:gd name="connsiteY0" fmla="*/ 3456316 h 3469632"/>
              <a:gd name="connsiteX1" fmla="*/ 1708171 w 2089321"/>
              <a:gd name="connsiteY1" fmla="*/ 2255762 h 3469632"/>
              <a:gd name="connsiteX2" fmla="*/ 1544387 w 2089321"/>
              <a:gd name="connsiteY2" fmla="*/ 0 h 3469632"/>
              <a:gd name="connsiteX0" fmla="*/ 0 w 2080355"/>
              <a:gd name="connsiteY0" fmla="*/ 3456316 h 3469632"/>
              <a:gd name="connsiteX1" fmla="*/ 1708171 w 2080355"/>
              <a:gd name="connsiteY1" fmla="*/ 2255762 h 3469632"/>
              <a:gd name="connsiteX2" fmla="*/ 1544387 w 2080355"/>
              <a:gd name="connsiteY2" fmla="*/ 0 h 3469632"/>
              <a:gd name="connsiteX0" fmla="*/ 0 w 1955672"/>
              <a:gd name="connsiteY0" fmla="*/ 3456316 h 3469632"/>
              <a:gd name="connsiteX1" fmla="*/ 1708171 w 1955672"/>
              <a:gd name="connsiteY1" fmla="*/ 2255762 h 3469632"/>
              <a:gd name="connsiteX2" fmla="*/ 1544387 w 1955672"/>
              <a:gd name="connsiteY2" fmla="*/ 0 h 3469632"/>
              <a:gd name="connsiteX0" fmla="*/ 0 w 1955672"/>
              <a:gd name="connsiteY0" fmla="*/ 3456316 h 3456316"/>
              <a:gd name="connsiteX1" fmla="*/ 1708171 w 1955672"/>
              <a:gd name="connsiteY1" fmla="*/ 2255762 h 3456316"/>
              <a:gd name="connsiteX2" fmla="*/ 1544387 w 1955672"/>
              <a:gd name="connsiteY2" fmla="*/ 0 h 3456316"/>
              <a:gd name="connsiteX0" fmla="*/ 0 w 1934212"/>
              <a:gd name="connsiteY0" fmla="*/ 3456316 h 3456316"/>
              <a:gd name="connsiteX1" fmla="*/ 1708171 w 1934212"/>
              <a:gd name="connsiteY1" fmla="*/ 2255762 h 3456316"/>
              <a:gd name="connsiteX2" fmla="*/ 1544387 w 1934212"/>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35613"/>
              <a:gd name="connsiteY0" fmla="*/ 3456316 h 3456316"/>
              <a:gd name="connsiteX1" fmla="*/ 1708171 w 1935613"/>
              <a:gd name="connsiteY1" fmla="*/ 2255762 h 3456316"/>
              <a:gd name="connsiteX2" fmla="*/ 1544387 w 1935613"/>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479113 w 2044139"/>
              <a:gd name="connsiteY0" fmla="*/ 3456316 h 3456316"/>
              <a:gd name="connsiteX1" fmla="*/ 13256 w 2044139"/>
              <a:gd name="connsiteY1" fmla="*/ 1166968 h 3456316"/>
              <a:gd name="connsiteX2" fmla="*/ 2023500 w 2044139"/>
              <a:gd name="connsiteY2" fmla="*/ 0 h 3456316"/>
              <a:gd name="connsiteX0" fmla="*/ 646899 w 2211925"/>
              <a:gd name="connsiteY0" fmla="*/ 3456316 h 3456316"/>
              <a:gd name="connsiteX1" fmla="*/ 181042 w 2211925"/>
              <a:gd name="connsiteY1" fmla="*/ 1166968 h 3456316"/>
              <a:gd name="connsiteX2" fmla="*/ 2191286 w 2211925"/>
              <a:gd name="connsiteY2" fmla="*/ 0 h 3456316"/>
              <a:gd name="connsiteX0" fmla="*/ 646899 w 2191286"/>
              <a:gd name="connsiteY0" fmla="*/ 3470378 h 3470378"/>
              <a:gd name="connsiteX1" fmla="*/ 181042 w 2191286"/>
              <a:gd name="connsiteY1" fmla="*/ 1181030 h 3470378"/>
              <a:gd name="connsiteX2" fmla="*/ 2191286 w 2191286"/>
              <a:gd name="connsiteY2" fmla="*/ 14062 h 3470378"/>
              <a:gd name="connsiteX0" fmla="*/ 638267 w 2182654"/>
              <a:gd name="connsiteY0" fmla="*/ 3471673 h 3471673"/>
              <a:gd name="connsiteX1" fmla="*/ 188132 w 2182654"/>
              <a:gd name="connsiteY1" fmla="*/ 1092942 h 3471673"/>
              <a:gd name="connsiteX2" fmla="*/ 2182654 w 2182654"/>
              <a:gd name="connsiteY2" fmla="*/ 15357 h 3471673"/>
              <a:gd name="connsiteX0" fmla="*/ 638267 w 2182654"/>
              <a:gd name="connsiteY0" fmla="*/ 3471858 h 3471858"/>
              <a:gd name="connsiteX1" fmla="*/ 188132 w 2182654"/>
              <a:gd name="connsiteY1" fmla="*/ 1093127 h 3471858"/>
              <a:gd name="connsiteX2" fmla="*/ 2182654 w 2182654"/>
              <a:gd name="connsiteY2" fmla="*/ 15542 h 3471858"/>
              <a:gd name="connsiteX0" fmla="*/ 648388 w 2192775"/>
              <a:gd name="connsiteY0" fmla="*/ 3471858 h 3471858"/>
              <a:gd name="connsiteX1" fmla="*/ 198253 w 2192775"/>
              <a:gd name="connsiteY1" fmla="*/ 1093127 h 3471858"/>
              <a:gd name="connsiteX2" fmla="*/ 2192775 w 2192775"/>
              <a:gd name="connsiteY2" fmla="*/ 15542 h 3471858"/>
              <a:gd name="connsiteX0" fmla="*/ 507931 w 2052318"/>
              <a:gd name="connsiteY0" fmla="*/ 3469821 h 3469821"/>
              <a:gd name="connsiteX1" fmla="*/ 368843 w 2052318"/>
              <a:gd name="connsiteY1" fmla="*/ 1235862 h 3469821"/>
              <a:gd name="connsiteX2" fmla="*/ 2052318 w 2052318"/>
              <a:gd name="connsiteY2" fmla="*/ 13505 h 3469821"/>
              <a:gd name="connsiteX0" fmla="*/ 382379 w 1926766"/>
              <a:gd name="connsiteY0" fmla="*/ 3469821 h 3469821"/>
              <a:gd name="connsiteX1" fmla="*/ 243291 w 1926766"/>
              <a:gd name="connsiteY1" fmla="*/ 1235862 h 3469821"/>
              <a:gd name="connsiteX2" fmla="*/ 1926766 w 1926766"/>
              <a:gd name="connsiteY2" fmla="*/ 13505 h 3469821"/>
              <a:gd name="connsiteX0" fmla="*/ 382379 w 1926766"/>
              <a:gd name="connsiteY0" fmla="*/ 3456316 h 3456316"/>
              <a:gd name="connsiteX1" fmla="*/ 243291 w 1926766"/>
              <a:gd name="connsiteY1" fmla="*/ 1222357 h 3456316"/>
              <a:gd name="connsiteX2" fmla="*/ 1926766 w 1926766"/>
              <a:gd name="connsiteY2" fmla="*/ 0 h 3456316"/>
              <a:gd name="connsiteX0" fmla="*/ 577783 w 2122170"/>
              <a:gd name="connsiteY0" fmla="*/ 3456316 h 3456316"/>
              <a:gd name="connsiteX1" fmla="*/ 101033 w 2122170"/>
              <a:gd name="connsiteY1" fmla="*/ 1302781 h 3456316"/>
              <a:gd name="connsiteX2" fmla="*/ 2122170 w 2122170"/>
              <a:gd name="connsiteY2" fmla="*/ 0 h 3456316"/>
              <a:gd name="connsiteX0" fmla="*/ 572968 w 2117355"/>
              <a:gd name="connsiteY0" fmla="*/ 3456316 h 3456316"/>
              <a:gd name="connsiteX1" fmla="*/ 96218 w 2117355"/>
              <a:gd name="connsiteY1" fmla="*/ 1302781 h 3456316"/>
              <a:gd name="connsiteX2" fmla="*/ 2117355 w 2117355"/>
              <a:gd name="connsiteY2" fmla="*/ 0 h 3456316"/>
              <a:gd name="connsiteX0" fmla="*/ 572968 w 2117355"/>
              <a:gd name="connsiteY0" fmla="*/ 3456316 h 3456316"/>
              <a:gd name="connsiteX1" fmla="*/ 96218 w 2117355"/>
              <a:gd name="connsiteY1" fmla="*/ 1302781 h 3456316"/>
              <a:gd name="connsiteX2" fmla="*/ 2117355 w 2117355"/>
              <a:gd name="connsiteY2" fmla="*/ 0 h 3456316"/>
              <a:gd name="connsiteX0" fmla="*/ 526129 w 2070516"/>
              <a:gd name="connsiteY0" fmla="*/ 3456316 h 3456316"/>
              <a:gd name="connsiteX1" fmla="*/ 49379 w 2070516"/>
              <a:gd name="connsiteY1" fmla="*/ 1302781 h 3456316"/>
              <a:gd name="connsiteX2" fmla="*/ 2070516 w 2070516"/>
              <a:gd name="connsiteY2" fmla="*/ 0 h 3456316"/>
              <a:gd name="connsiteX0" fmla="*/ 583163 w 2127550"/>
              <a:gd name="connsiteY0" fmla="*/ 3456316 h 3456316"/>
              <a:gd name="connsiteX1" fmla="*/ 106413 w 2127550"/>
              <a:gd name="connsiteY1" fmla="*/ 1302781 h 3456316"/>
              <a:gd name="connsiteX2" fmla="*/ 2127550 w 2127550"/>
              <a:gd name="connsiteY2" fmla="*/ 0 h 3456316"/>
              <a:gd name="connsiteX0" fmla="*/ 605747 w 2150134"/>
              <a:gd name="connsiteY0" fmla="*/ 3456316 h 3456316"/>
              <a:gd name="connsiteX1" fmla="*/ 128997 w 2150134"/>
              <a:gd name="connsiteY1" fmla="*/ 1302781 h 3456316"/>
              <a:gd name="connsiteX2" fmla="*/ 2150134 w 2150134"/>
              <a:gd name="connsiteY2" fmla="*/ 0 h 3456316"/>
              <a:gd name="connsiteX0" fmla="*/ 605747 w 2150134"/>
              <a:gd name="connsiteY0" fmla="*/ 3483470 h 3483470"/>
              <a:gd name="connsiteX1" fmla="*/ 128997 w 2150134"/>
              <a:gd name="connsiteY1" fmla="*/ 1329935 h 3483470"/>
              <a:gd name="connsiteX2" fmla="*/ 2150134 w 2150134"/>
              <a:gd name="connsiteY2" fmla="*/ 27154 h 3483470"/>
              <a:gd name="connsiteX0" fmla="*/ 486542 w 2030929"/>
              <a:gd name="connsiteY0" fmla="*/ 3482841 h 3482841"/>
              <a:gd name="connsiteX1" fmla="*/ 210667 w 2030929"/>
              <a:gd name="connsiteY1" fmla="*/ 1355279 h 3482841"/>
              <a:gd name="connsiteX2" fmla="*/ 2030929 w 2030929"/>
              <a:gd name="connsiteY2" fmla="*/ 26525 h 3482841"/>
              <a:gd name="connsiteX0" fmla="*/ 421181 w 1965568"/>
              <a:gd name="connsiteY0" fmla="*/ 3482841 h 3482841"/>
              <a:gd name="connsiteX1" fmla="*/ 145306 w 1965568"/>
              <a:gd name="connsiteY1" fmla="*/ 1355279 h 3482841"/>
              <a:gd name="connsiteX2" fmla="*/ 1965568 w 1965568"/>
              <a:gd name="connsiteY2" fmla="*/ 26525 h 3482841"/>
              <a:gd name="connsiteX0" fmla="*/ 421181 w 1965568"/>
              <a:gd name="connsiteY0" fmla="*/ 3462057 h 3462057"/>
              <a:gd name="connsiteX1" fmla="*/ 145306 w 1965568"/>
              <a:gd name="connsiteY1" fmla="*/ 1334495 h 3462057"/>
              <a:gd name="connsiteX2" fmla="*/ 1965568 w 1965568"/>
              <a:gd name="connsiteY2" fmla="*/ 5741 h 3462057"/>
              <a:gd name="connsiteX0" fmla="*/ 467394 w 2011781"/>
              <a:gd name="connsiteY0" fmla="*/ 3462057 h 3462057"/>
              <a:gd name="connsiteX1" fmla="*/ 191519 w 2011781"/>
              <a:gd name="connsiteY1" fmla="*/ 1334495 h 3462057"/>
              <a:gd name="connsiteX2" fmla="*/ 2011781 w 2011781"/>
              <a:gd name="connsiteY2" fmla="*/ 5741 h 3462057"/>
              <a:gd name="connsiteX0" fmla="*/ 467394 w 2011781"/>
              <a:gd name="connsiteY0" fmla="*/ 3456316 h 3456316"/>
              <a:gd name="connsiteX1" fmla="*/ 191519 w 2011781"/>
              <a:gd name="connsiteY1" fmla="*/ 1328754 h 3456316"/>
              <a:gd name="connsiteX2" fmla="*/ 2011781 w 2011781"/>
              <a:gd name="connsiteY2" fmla="*/ 0 h 3456316"/>
              <a:gd name="connsiteX0" fmla="*/ 426342 w 2053696"/>
              <a:gd name="connsiteY0" fmla="*/ 3708793 h 3708793"/>
              <a:gd name="connsiteX1" fmla="*/ 233434 w 2053696"/>
              <a:gd name="connsiteY1" fmla="*/ 1328754 h 3708793"/>
              <a:gd name="connsiteX2" fmla="*/ 2053696 w 2053696"/>
              <a:gd name="connsiteY2" fmla="*/ 0 h 3708793"/>
              <a:gd name="connsiteX0" fmla="*/ 426342 w 2108860"/>
              <a:gd name="connsiteY0" fmla="*/ 4039451 h 4039451"/>
              <a:gd name="connsiteX1" fmla="*/ 233434 w 2108860"/>
              <a:gd name="connsiteY1" fmla="*/ 1659412 h 4039451"/>
              <a:gd name="connsiteX2" fmla="*/ 2108860 w 2108860"/>
              <a:gd name="connsiteY2" fmla="*/ 0 h 4039451"/>
              <a:gd name="connsiteX0" fmla="*/ 293206 w 1975724"/>
              <a:gd name="connsiteY0" fmla="*/ 4039451 h 4039451"/>
              <a:gd name="connsiteX1" fmla="*/ 498967 w 1975724"/>
              <a:gd name="connsiteY1" fmla="*/ 1687472 h 4039451"/>
              <a:gd name="connsiteX2" fmla="*/ 1975724 w 1975724"/>
              <a:gd name="connsiteY2" fmla="*/ 0 h 4039451"/>
              <a:gd name="connsiteX0" fmla="*/ 308927 w 1991445"/>
              <a:gd name="connsiteY0" fmla="*/ 4039451 h 4039451"/>
              <a:gd name="connsiteX1" fmla="*/ 514688 w 1991445"/>
              <a:gd name="connsiteY1" fmla="*/ 1687472 h 4039451"/>
              <a:gd name="connsiteX2" fmla="*/ 1991445 w 1991445"/>
              <a:gd name="connsiteY2" fmla="*/ 0 h 4039451"/>
              <a:gd name="connsiteX0" fmla="*/ 308927 w 1991445"/>
              <a:gd name="connsiteY0" fmla="*/ 4039451 h 4039451"/>
              <a:gd name="connsiteX1" fmla="*/ 514688 w 1991445"/>
              <a:gd name="connsiteY1" fmla="*/ 1687472 h 4039451"/>
              <a:gd name="connsiteX2" fmla="*/ 1991445 w 1991445"/>
              <a:gd name="connsiteY2" fmla="*/ 0 h 4039451"/>
              <a:gd name="connsiteX0" fmla="*/ 312610 w 1995128"/>
              <a:gd name="connsiteY0" fmla="*/ 4039451 h 4039451"/>
              <a:gd name="connsiteX1" fmla="*/ 518371 w 1995128"/>
              <a:gd name="connsiteY1" fmla="*/ 1687472 h 4039451"/>
              <a:gd name="connsiteX2" fmla="*/ 1995128 w 1995128"/>
              <a:gd name="connsiteY2" fmla="*/ 0 h 4039451"/>
              <a:gd name="connsiteX0" fmla="*/ 143218 w 1825736"/>
              <a:gd name="connsiteY0" fmla="*/ 4039451 h 4039451"/>
              <a:gd name="connsiteX1" fmla="*/ 348979 w 1825736"/>
              <a:gd name="connsiteY1" fmla="*/ 1687472 h 4039451"/>
              <a:gd name="connsiteX2" fmla="*/ 1825736 w 1825736"/>
              <a:gd name="connsiteY2" fmla="*/ 0 h 4039451"/>
              <a:gd name="connsiteX0" fmla="*/ 143218 w 1825736"/>
              <a:gd name="connsiteY0" fmla="*/ 4039451 h 4039451"/>
              <a:gd name="connsiteX1" fmla="*/ 348979 w 1825736"/>
              <a:gd name="connsiteY1" fmla="*/ 1687472 h 4039451"/>
              <a:gd name="connsiteX2" fmla="*/ 1825736 w 1825736"/>
              <a:gd name="connsiteY2" fmla="*/ 0 h 4039451"/>
              <a:gd name="connsiteX0" fmla="*/ 149642 w 1832160"/>
              <a:gd name="connsiteY0" fmla="*/ 4039451 h 4039451"/>
              <a:gd name="connsiteX1" fmla="*/ 355403 w 1832160"/>
              <a:gd name="connsiteY1" fmla="*/ 1687472 h 4039451"/>
              <a:gd name="connsiteX2" fmla="*/ 1832160 w 1832160"/>
              <a:gd name="connsiteY2" fmla="*/ 0 h 4039451"/>
              <a:gd name="connsiteX0" fmla="*/ 547535 w 2230053"/>
              <a:gd name="connsiteY0" fmla="*/ 4039451 h 4039451"/>
              <a:gd name="connsiteX1" fmla="*/ 95198 w 2230053"/>
              <a:gd name="connsiteY1" fmla="*/ 1175006 h 4039451"/>
              <a:gd name="connsiteX2" fmla="*/ 2230053 w 2230053"/>
              <a:gd name="connsiteY2" fmla="*/ 0 h 4039451"/>
              <a:gd name="connsiteX0" fmla="*/ 547535 w 2230053"/>
              <a:gd name="connsiteY0" fmla="*/ 4039451 h 4039451"/>
              <a:gd name="connsiteX1" fmla="*/ 95198 w 2230053"/>
              <a:gd name="connsiteY1" fmla="*/ 1175006 h 4039451"/>
              <a:gd name="connsiteX2" fmla="*/ 2230053 w 2230053"/>
              <a:gd name="connsiteY2" fmla="*/ 0 h 4039451"/>
              <a:gd name="connsiteX0" fmla="*/ 547535 w 2178538"/>
              <a:gd name="connsiteY0" fmla="*/ 3977739 h 3977739"/>
              <a:gd name="connsiteX1" fmla="*/ 95198 w 2178538"/>
              <a:gd name="connsiteY1" fmla="*/ 1113294 h 3977739"/>
              <a:gd name="connsiteX2" fmla="*/ 2178538 w 2178538"/>
              <a:gd name="connsiteY2" fmla="*/ 0 h 3977739"/>
              <a:gd name="connsiteX0" fmla="*/ 547535 w 2178538"/>
              <a:gd name="connsiteY0" fmla="*/ 3988920 h 3988920"/>
              <a:gd name="connsiteX1" fmla="*/ 95198 w 2178538"/>
              <a:gd name="connsiteY1" fmla="*/ 1124475 h 3988920"/>
              <a:gd name="connsiteX2" fmla="*/ 2178538 w 2178538"/>
              <a:gd name="connsiteY2" fmla="*/ 11181 h 3988920"/>
              <a:gd name="connsiteX0" fmla="*/ 621631 w 2252634"/>
              <a:gd name="connsiteY0" fmla="*/ 3988920 h 3988920"/>
              <a:gd name="connsiteX1" fmla="*/ 169294 w 2252634"/>
              <a:gd name="connsiteY1" fmla="*/ 1124475 h 3988920"/>
              <a:gd name="connsiteX2" fmla="*/ 2252634 w 2252634"/>
              <a:gd name="connsiteY2" fmla="*/ 11181 h 3988920"/>
              <a:gd name="connsiteX0" fmla="*/ 653802 w 2284805"/>
              <a:gd name="connsiteY0" fmla="*/ 3988920 h 3988920"/>
              <a:gd name="connsiteX1" fmla="*/ 201465 w 2284805"/>
              <a:gd name="connsiteY1" fmla="*/ 1124475 h 3988920"/>
              <a:gd name="connsiteX2" fmla="*/ 2284805 w 2284805"/>
              <a:gd name="connsiteY2" fmla="*/ 11181 h 3988920"/>
              <a:gd name="connsiteX0" fmla="*/ 621632 w 2252635"/>
              <a:gd name="connsiteY0" fmla="*/ 3988920 h 3988920"/>
              <a:gd name="connsiteX1" fmla="*/ 169295 w 2252635"/>
              <a:gd name="connsiteY1" fmla="*/ 1124475 h 3988920"/>
              <a:gd name="connsiteX2" fmla="*/ 2252635 w 2252635"/>
              <a:gd name="connsiteY2" fmla="*/ 11181 h 3988920"/>
              <a:gd name="connsiteX0" fmla="*/ 739134 w 2370137"/>
              <a:gd name="connsiteY0" fmla="*/ 3988920 h 3988920"/>
              <a:gd name="connsiteX1" fmla="*/ 286797 w 2370137"/>
              <a:gd name="connsiteY1" fmla="*/ 1124475 h 3988920"/>
              <a:gd name="connsiteX2" fmla="*/ 2370137 w 2370137"/>
              <a:gd name="connsiteY2" fmla="*/ 11181 h 3988920"/>
            </a:gdLst>
            <a:ahLst/>
            <a:cxnLst>
              <a:cxn ang="0">
                <a:pos x="connsiteX0" y="connsiteY0"/>
              </a:cxn>
              <a:cxn ang="0">
                <a:pos x="connsiteX1" y="connsiteY1"/>
              </a:cxn>
              <a:cxn ang="0">
                <a:pos x="connsiteX2" y="connsiteY2"/>
              </a:cxn>
            </a:cxnLst>
            <a:rect l="l" t="t" r="r" b="b"/>
            <a:pathLst>
              <a:path w="2370137" h="3988920">
                <a:moveTo>
                  <a:pt x="739134" y="3988920"/>
                </a:moveTo>
                <a:cubicBezTo>
                  <a:pt x="-338485" y="2928042"/>
                  <a:pt x="-1038" y="1694502"/>
                  <a:pt x="286797" y="1124475"/>
                </a:cubicBezTo>
                <a:cubicBezTo>
                  <a:pt x="574632" y="554448"/>
                  <a:pt x="1509052" y="-93310"/>
                  <a:pt x="2370137" y="11181"/>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5424DE6F-152D-D360-E681-08119B52DEDE}"/>
              </a:ext>
            </a:extLst>
          </p:cNvPr>
          <p:cNvSpPr txBox="1"/>
          <p:nvPr/>
        </p:nvSpPr>
        <p:spPr>
          <a:xfrm>
            <a:off x="1772491" y="6117060"/>
            <a:ext cx="800219" cy="461665"/>
          </a:xfrm>
          <a:prstGeom prst="rect">
            <a:avLst/>
          </a:prstGeom>
          <a:noFill/>
        </p:spPr>
        <p:txBody>
          <a:bodyPr wrap="none" rtlCol="0">
            <a:spAutoFit/>
          </a:bodyPr>
          <a:lstStyle/>
          <a:p>
            <a:r>
              <a:rPr kumimoji="1" lang="ja-JP" altLang="en-US" sz="2400" dirty="0">
                <a:solidFill>
                  <a:srgbClr val="C00000"/>
                </a:solidFill>
              </a:rPr>
              <a:t>走向</a:t>
            </a:r>
          </a:p>
        </p:txBody>
      </p:sp>
      <p:sp>
        <p:nvSpPr>
          <p:cNvPr id="24" name="正方形/長方形 23">
            <a:extLst>
              <a:ext uri="{FF2B5EF4-FFF2-40B4-BE49-F238E27FC236}">
                <a16:creationId xmlns:a16="http://schemas.microsoft.com/office/drawing/2014/main" id="{5680691A-0783-9445-BA47-51CA28B2BBE8}"/>
              </a:ext>
            </a:extLst>
          </p:cNvPr>
          <p:cNvSpPr/>
          <p:nvPr/>
        </p:nvSpPr>
        <p:spPr>
          <a:xfrm>
            <a:off x="7496395" y="4291123"/>
            <a:ext cx="3150302" cy="18186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AD09B86A-CBE9-14B5-091A-75DA3D01E920}"/>
              </a:ext>
            </a:extLst>
          </p:cNvPr>
          <p:cNvCxnSpPr>
            <a:cxnSpLocks/>
          </p:cNvCxnSpPr>
          <p:nvPr/>
        </p:nvCxnSpPr>
        <p:spPr>
          <a:xfrm>
            <a:off x="8173107" y="5192044"/>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5622EF5F-9F1B-1A1D-8D98-5F07E3D3A60E}"/>
              </a:ext>
            </a:extLst>
          </p:cNvPr>
          <p:cNvCxnSpPr>
            <a:cxnSpLocks/>
          </p:cNvCxnSpPr>
          <p:nvPr/>
        </p:nvCxnSpPr>
        <p:spPr>
          <a:xfrm rot="16500000" flipH="1" flipV="1">
            <a:off x="8695641" y="4865707"/>
            <a:ext cx="691888" cy="2604"/>
          </a:xfrm>
          <a:prstGeom prst="line">
            <a:avLst/>
          </a:prstGeom>
          <a:ln w="38100">
            <a:solidFill>
              <a:srgbClr val="C00000"/>
            </a:solidFill>
            <a:headEnd type="triangle"/>
          </a:ln>
        </p:spPr>
        <p:style>
          <a:lnRef idx="1">
            <a:schemeClr val="accent1"/>
          </a:lnRef>
          <a:fillRef idx="0">
            <a:schemeClr val="accent1"/>
          </a:fillRef>
          <a:effectRef idx="0">
            <a:schemeClr val="accent1"/>
          </a:effectRef>
          <a:fontRef idx="minor">
            <a:schemeClr val="tx1"/>
          </a:fontRef>
        </p:style>
      </p:cxnSp>
      <p:sp>
        <p:nvSpPr>
          <p:cNvPr id="27" name="円弧 26">
            <a:extLst>
              <a:ext uri="{FF2B5EF4-FFF2-40B4-BE49-F238E27FC236}">
                <a16:creationId xmlns:a16="http://schemas.microsoft.com/office/drawing/2014/main" id="{C7666320-23EC-9775-EA9C-4FAAF125A3C9}"/>
              </a:ext>
            </a:extLst>
          </p:cNvPr>
          <p:cNvSpPr/>
          <p:nvPr/>
        </p:nvSpPr>
        <p:spPr>
          <a:xfrm rot="5400000">
            <a:off x="8773184" y="4972394"/>
            <a:ext cx="437828" cy="437828"/>
          </a:xfrm>
          <a:prstGeom prst="arc">
            <a:avLst>
              <a:gd name="adj1" fmla="val 11259016"/>
              <a:gd name="adj2" fmla="val 16064214"/>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9084CCBC-69CC-DEE3-2FFD-4B91E2E664B9}"/>
              </a:ext>
            </a:extLst>
          </p:cNvPr>
          <p:cNvSpPr/>
          <p:nvPr/>
        </p:nvSpPr>
        <p:spPr>
          <a:xfrm>
            <a:off x="7393043" y="3367793"/>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29" name="正方形/長方形 28">
            <a:extLst>
              <a:ext uri="{FF2B5EF4-FFF2-40B4-BE49-F238E27FC236}">
                <a16:creationId xmlns:a16="http://schemas.microsoft.com/office/drawing/2014/main" id="{792AAE5F-3847-A903-78CE-F19EB23C8A84}"/>
              </a:ext>
            </a:extLst>
          </p:cNvPr>
          <p:cNvSpPr/>
          <p:nvPr/>
        </p:nvSpPr>
        <p:spPr>
          <a:xfrm>
            <a:off x="7393042" y="3981162"/>
            <a:ext cx="415498" cy="369332"/>
          </a:xfrm>
          <a:prstGeom prst="rect">
            <a:avLst/>
          </a:prstGeom>
        </p:spPr>
        <p:txBody>
          <a:bodyPr wrap="none">
            <a:spAutoFit/>
          </a:bodyPr>
          <a:lstStyle/>
          <a:p>
            <a:r>
              <a:rPr lang="ja-JP" altLang="en-US" dirty="0"/>
              <a:t>北</a:t>
            </a:r>
          </a:p>
        </p:txBody>
      </p:sp>
      <p:sp>
        <p:nvSpPr>
          <p:cNvPr id="30" name="正方形/長方形 29">
            <a:extLst>
              <a:ext uri="{FF2B5EF4-FFF2-40B4-BE49-F238E27FC236}">
                <a16:creationId xmlns:a16="http://schemas.microsoft.com/office/drawing/2014/main" id="{B7F288B6-8D15-1D3F-470D-3D33D863538F}"/>
              </a:ext>
            </a:extLst>
          </p:cNvPr>
          <p:cNvSpPr/>
          <p:nvPr/>
        </p:nvSpPr>
        <p:spPr>
          <a:xfrm>
            <a:off x="10249243" y="3979929"/>
            <a:ext cx="415498" cy="369332"/>
          </a:xfrm>
          <a:prstGeom prst="rect">
            <a:avLst/>
          </a:prstGeom>
        </p:spPr>
        <p:txBody>
          <a:bodyPr wrap="none">
            <a:spAutoFit/>
          </a:bodyPr>
          <a:lstStyle/>
          <a:p>
            <a:r>
              <a:rPr lang="ja-JP" altLang="en-US" dirty="0"/>
              <a:t>南</a:t>
            </a:r>
          </a:p>
        </p:txBody>
      </p:sp>
      <p:sp>
        <p:nvSpPr>
          <p:cNvPr id="31" name="テキスト ボックス 30">
            <a:extLst>
              <a:ext uri="{FF2B5EF4-FFF2-40B4-BE49-F238E27FC236}">
                <a16:creationId xmlns:a16="http://schemas.microsoft.com/office/drawing/2014/main" id="{87FB6C30-1125-6958-4A11-3B5619DB3591}"/>
              </a:ext>
            </a:extLst>
          </p:cNvPr>
          <p:cNvSpPr txBox="1"/>
          <p:nvPr/>
        </p:nvSpPr>
        <p:spPr>
          <a:xfrm>
            <a:off x="9019870" y="4687141"/>
            <a:ext cx="954107" cy="400110"/>
          </a:xfrm>
          <a:prstGeom prst="rect">
            <a:avLst/>
          </a:prstGeom>
          <a:noFill/>
        </p:spPr>
        <p:txBody>
          <a:bodyPr wrap="none" rtlCol="0">
            <a:spAutoFit/>
          </a:bodyPr>
          <a:lstStyle/>
          <a:p>
            <a:r>
              <a:rPr kumimoji="1" lang="ja-JP" altLang="en-US" sz="2000" dirty="0">
                <a:solidFill>
                  <a:srgbClr val="C00000"/>
                </a:solidFill>
              </a:rPr>
              <a:t>滑り角</a:t>
            </a:r>
          </a:p>
        </p:txBody>
      </p:sp>
      <p:sp>
        <p:nvSpPr>
          <p:cNvPr id="32" name="テキスト ボックス 31">
            <a:extLst>
              <a:ext uri="{FF2B5EF4-FFF2-40B4-BE49-F238E27FC236}">
                <a16:creationId xmlns:a16="http://schemas.microsoft.com/office/drawing/2014/main" id="{E34E2A06-53EA-2D50-2218-702851582E26}"/>
              </a:ext>
            </a:extLst>
          </p:cNvPr>
          <p:cNvSpPr txBox="1"/>
          <p:nvPr/>
        </p:nvSpPr>
        <p:spPr>
          <a:xfrm>
            <a:off x="9711758" y="5046576"/>
            <a:ext cx="1107996" cy="369332"/>
          </a:xfrm>
          <a:prstGeom prst="rect">
            <a:avLst/>
          </a:prstGeom>
          <a:noFill/>
        </p:spPr>
        <p:txBody>
          <a:bodyPr wrap="none" rtlCol="0">
            <a:spAutoFit/>
          </a:bodyPr>
          <a:lstStyle/>
          <a:p>
            <a:r>
              <a:rPr kumimoji="1" lang="ja-JP" altLang="en-US" dirty="0"/>
              <a:t>走向方向</a:t>
            </a:r>
          </a:p>
        </p:txBody>
      </p:sp>
      <p:cxnSp>
        <p:nvCxnSpPr>
          <p:cNvPr id="33" name="直線コネクタ 32">
            <a:extLst>
              <a:ext uri="{FF2B5EF4-FFF2-40B4-BE49-F238E27FC236}">
                <a16:creationId xmlns:a16="http://schemas.microsoft.com/office/drawing/2014/main" id="{B225ED9B-045E-4151-5FBF-49994C524C1A}"/>
              </a:ext>
            </a:extLst>
          </p:cNvPr>
          <p:cNvCxnSpPr>
            <a:cxnSpLocks/>
          </p:cNvCxnSpPr>
          <p:nvPr/>
        </p:nvCxnSpPr>
        <p:spPr>
          <a:xfrm>
            <a:off x="7644823" y="1922001"/>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E21F6F17-ECD3-F51C-F385-1FF95B602E08}"/>
              </a:ext>
            </a:extLst>
          </p:cNvPr>
          <p:cNvSpPr txBox="1"/>
          <p:nvPr/>
        </p:nvSpPr>
        <p:spPr>
          <a:xfrm>
            <a:off x="9932315" y="1619963"/>
            <a:ext cx="415498" cy="369332"/>
          </a:xfrm>
          <a:prstGeom prst="rect">
            <a:avLst/>
          </a:prstGeom>
          <a:noFill/>
        </p:spPr>
        <p:txBody>
          <a:bodyPr wrap="none" rtlCol="0">
            <a:spAutoFit/>
          </a:bodyPr>
          <a:lstStyle/>
          <a:p>
            <a:r>
              <a:rPr kumimoji="1" lang="ja-JP" altLang="en-US" dirty="0"/>
              <a:t>西</a:t>
            </a:r>
          </a:p>
        </p:txBody>
      </p:sp>
      <p:sp>
        <p:nvSpPr>
          <p:cNvPr id="35" name="テキスト ボックス 34">
            <a:extLst>
              <a:ext uri="{FF2B5EF4-FFF2-40B4-BE49-F238E27FC236}">
                <a16:creationId xmlns:a16="http://schemas.microsoft.com/office/drawing/2014/main" id="{52F8A35C-89C5-BA38-A3F2-3242F367109A}"/>
              </a:ext>
            </a:extLst>
          </p:cNvPr>
          <p:cNvSpPr txBox="1"/>
          <p:nvPr/>
        </p:nvSpPr>
        <p:spPr>
          <a:xfrm>
            <a:off x="7577629" y="1621228"/>
            <a:ext cx="415498" cy="369332"/>
          </a:xfrm>
          <a:prstGeom prst="rect">
            <a:avLst/>
          </a:prstGeom>
          <a:noFill/>
        </p:spPr>
        <p:txBody>
          <a:bodyPr wrap="none" rtlCol="0">
            <a:spAutoFit/>
          </a:bodyPr>
          <a:lstStyle/>
          <a:p>
            <a:r>
              <a:rPr kumimoji="1" lang="ja-JP" altLang="en-US" dirty="0"/>
              <a:t>東</a:t>
            </a:r>
            <a:endParaRPr kumimoji="1" lang="en-US" altLang="ja-JP" dirty="0"/>
          </a:p>
        </p:txBody>
      </p:sp>
      <p:sp>
        <p:nvSpPr>
          <p:cNvPr id="36" name="テキスト ボックス 35">
            <a:extLst>
              <a:ext uri="{FF2B5EF4-FFF2-40B4-BE49-F238E27FC236}">
                <a16:creationId xmlns:a16="http://schemas.microsoft.com/office/drawing/2014/main" id="{4F56A02B-A101-64BB-4733-E4C210D11CFF}"/>
              </a:ext>
            </a:extLst>
          </p:cNvPr>
          <p:cNvSpPr txBox="1"/>
          <p:nvPr/>
        </p:nvSpPr>
        <p:spPr>
          <a:xfrm>
            <a:off x="7513297" y="1215873"/>
            <a:ext cx="2492990" cy="369332"/>
          </a:xfrm>
          <a:prstGeom prst="rect">
            <a:avLst/>
          </a:prstGeom>
          <a:noFill/>
        </p:spPr>
        <p:txBody>
          <a:bodyPr wrap="none" rtlCol="0">
            <a:spAutoFit/>
          </a:bodyPr>
          <a:lstStyle/>
          <a:p>
            <a:r>
              <a:rPr kumimoji="1" lang="ja-JP" altLang="en-US" dirty="0"/>
              <a:t>北から見た深さ断面図</a:t>
            </a:r>
          </a:p>
        </p:txBody>
      </p:sp>
      <p:cxnSp>
        <p:nvCxnSpPr>
          <p:cNvPr id="37" name="直線コネクタ 36">
            <a:extLst>
              <a:ext uri="{FF2B5EF4-FFF2-40B4-BE49-F238E27FC236}">
                <a16:creationId xmlns:a16="http://schemas.microsoft.com/office/drawing/2014/main" id="{CDEA694E-B5E7-2354-E47F-EA0EB56EA43D}"/>
              </a:ext>
            </a:extLst>
          </p:cNvPr>
          <p:cNvCxnSpPr>
            <a:cxnSpLocks/>
          </p:cNvCxnSpPr>
          <p:nvPr/>
        </p:nvCxnSpPr>
        <p:spPr>
          <a:xfrm rot="1320000">
            <a:off x="8850722" y="2131517"/>
            <a:ext cx="113119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円弧 37">
            <a:extLst>
              <a:ext uri="{FF2B5EF4-FFF2-40B4-BE49-F238E27FC236}">
                <a16:creationId xmlns:a16="http://schemas.microsoft.com/office/drawing/2014/main" id="{A0618E93-58D6-2DB4-AAEB-02DCA599694E}"/>
              </a:ext>
            </a:extLst>
          </p:cNvPr>
          <p:cNvSpPr/>
          <p:nvPr/>
        </p:nvSpPr>
        <p:spPr>
          <a:xfrm rot="5400000">
            <a:off x="8617913" y="1658870"/>
            <a:ext cx="518388" cy="518388"/>
          </a:xfrm>
          <a:prstGeom prst="arc">
            <a:avLst>
              <a:gd name="adj1" fmla="val 16200000"/>
              <a:gd name="adj2" fmla="val 17555167"/>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CB90DCE1-6487-C5E0-133D-3C9C3AD734FF}"/>
              </a:ext>
            </a:extLst>
          </p:cNvPr>
          <p:cNvSpPr txBox="1"/>
          <p:nvPr/>
        </p:nvSpPr>
        <p:spPr>
          <a:xfrm>
            <a:off x="9486912" y="1901329"/>
            <a:ext cx="954107" cy="400110"/>
          </a:xfrm>
          <a:prstGeom prst="rect">
            <a:avLst/>
          </a:prstGeom>
          <a:noFill/>
        </p:spPr>
        <p:txBody>
          <a:bodyPr wrap="none" rtlCol="0">
            <a:spAutoFit/>
          </a:bodyPr>
          <a:lstStyle/>
          <a:p>
            <a:r>
              <a:rPr kumimoji="1" lang="ja-JP" altLang="en-US" sz="2000" dirty="0">
                <a:solidFill>
                  <a:srgbClr val="C00000"/>
                </a:solidFill>
              </a:rPr>
              <a:t>傾斜角</a:t>
            </a:r>
            <a:endParaRPr kumimoji="1" lang="en-US" altLang="ja-JP" sz="2000" dirty="0">
              <a:solidFill>
                <a:srgbClr val="C00000"/>
              </a:solidFill>
            </a:endParaRPr>
          </a:p>
        </p:txBody>
      </p:sp>
      <p:sp>
        <p:nvSpPr>
          <p:cNvPr id="40" name="テキスト ボックス 39">
            <a:extLst>
              <a:ext uri="{FF2B5EF4-FFF2-40B4-BE49-F238E27FC236}">
                <a16:creationId xmlns:a16="http://schemas.microsoft.com/office/drawing/2014/main" id="{94F60FAC-9490-8902-C1A3-C8C67BAA8C9D}"/>
              </a:ext>
            </a:extLst>
          </p:cNvPr>
          <p:cNvSpPr txBox="1"/>
          <p:nvPr/>
        </p:nvSpPr>
        <p:spPr>
          <a:xfrm>
            <a:off x="9761951" y="2466312"/>
            <a:ext cx="950338" cy="369332"/>
          </a:xfrm>
          <a:prstGeom prst="rect">
            <a:avLst/>
          </a:prstGeom>
          <a:noFill/>
        </p:spPr>
        <p:txBody>
          <a:bodyPr wrap="square">
            <a:spAutoFit/>
          </a:bodyPr>
          <a:lstStyle/>
          <a:p>
            <a:r>
              <a:rPr kumimoji="1" lang="ja-JP" altLang="en-US" dirty="0"/>
              <a:t>上盤</a:t>
            </a:r>
            <a:endParaRPr lang="ja-JP" altLang="en-US" dirty="0"/>
          </a:p>
        </p:txBody>
      </p:sp>
      <p:sp>
        <p:nvSpPr>
          <p:cNvPr id="41" name="テキスト ボックス 40">
            <a:extLst>
              <a:ext uri="{FF2B5EF4-FFF2-40B4-BE49-F238E27FC236}">
                <a16:creationId xmlns:a16="http://schemas.microsoft.com/office/drawing/2014/main" id="{D903FD2A-1708-344A-7735-8129221B227D}"/>
              </a:ext>
            </a:extLst>
          </p:cNvPr>
          <p:cNvSpPr txBox="1"/>
          <p:nvPr/>
        </p:nvSpPr>
        <p:spPr>
          <a:xfrm>
            <a:off x="7991146" y="2468314"/>
            <a:ext cx="950338" cy="369332"/>
          </a:xfrm>
          <a:prstGeom prst="rect">
            <a:avLst/>
          </a:prstGeom>
          <a:noFill/>
        </p:spPr>
        <p:txBody>
          <a:bodyPr wrap="square">
            <a:spAutoFit/>
          </a:bodyPr>
          <a:lstStyle/>
          <a:p>
            <a:r>
              <a:rPr lang="ja-JP" altLang="en-US" dirty="0"/>
              <a:t>下盤</a:t>
            </a:r>
          </a:p>
        </p:txBody>
      </p:sp>
      <p:sp>
        <p:nvSpPr>
          <p:cNvPr id="42" name="テキスト ボックス 41">
            <a:extLst>
              <a:ext uri="{FF2B5EF4-FFF2-40B4-BE49-F238E27FC236}">
                <a16:creationId xmlns:a16="http://schemas.microsoft.com/office/drawing/2014/main" id="{9D9F6E9B-6358-602C-EDFD-0D7108DADA8C}"/>
              </a:ext>
            </a:extLst>
          </p:cNvPr>
          <p:cNvSpPr txBox="1"/>
          <p:nvPr/>
        </p:nvSpPr>
        <p:spPr>
          <a:xfrm>
            <a:off x="6739822" y="6301909"/>
            <a:ext cx="5048177" cy="369332"/>
          </a:xfrm>
          <a:prstGeom prst="rect">
            <a:avLst/>
          </a:prstGeom>
          <a:noFill/>
        </p:spPr>
        <p:txBody>
          <a:bodyPr wrap="none" rtlCol="0">
            <a:spAutoFit/>
          </a:bodyPr>
          <a:lstStyle/>
          <a:p>
            <a:r>
              <a:rPr kumimoji="1" lang="en-US" altLang="ja-JP" dirty="0"/>
              <a:t>M7.1</a:t>
            </a:r>
            <a:r>
              <a:rPr kumimoji="1" lang="ja-JP" altLang="en-US" dirty="0"/>
              <a:t>の断層の長さのおおざっぱな目安：</a:t>
            </a:r>
            <a:r>
              <a:rPr kumimoji="1" lang="en-US" altLang="ja-JP" dirty="0"/>
              <a:t>47 km</a:t>
            </a:r>
          </a:p>
        </p:txBody>
      </p:sp>
      <p:sp>
        <p:nvSpPr>
          <p:cNvPr id="3" name="テキスト ボックス 2">
            <a:extLst>
              <a:ext uri="{FF2B5EF4-FFF2-40B4-BE49-F238E27FC236}">
                <a16:creationId xmlns:a16="http://schemas.microsoft.com/office/drawing/2014/main" id="{9BB0CBF3-281D-43C1-220F-295DF77F4BFD}"/>
              </a:ext>
            </a:extLst>
          </p:cNvPr>
          <p:cNvSpPr txBox="1"/>
          <p:nvPr/>
        </p:nvSpPr>
        <p:spPr>
          <a:xfrm>
            <a:off x="5599176" y="2971800"/>
            <a:ext cx="914400" cy="914400"/>
          </a:xfrm>
          <a:prstGeom prst="rect">
            <a:avLst/>
          </a:prstGeom>
          <a:noFill/>
        </p:spPr>
        <p:txBody>
          <a:bodyPr wrap="square" rtlCol="0">
            <a:spAutoFit/>
          </a:bodyPr>
          <a:lstStyle/>
          <a:p>
            <a:endParaRPr kumimoji="1" lang="ja-JP" altLang="en-US"/>
          </a:p>
        </p:txBody>
      </p:sp>
      <p:sp>
        <p:nvSpPr>
          <p:cNvPr id="13" name="正方形/長方形 12">
            <a:extLst>
              <a:ext uri="{FF2B5EF4-FFF2-40B4-BE49-F238E27FC236}">
                <a16:creationId xmlns:a16="http://schemas.microsoft.com/office/drawing/2014/main" id="{A364092B-85B4-ED3D-D310-EA51C49031AB}"/>
              </a:ext>
            </a:extLst>
          </p:cNvPr>
          <p:cNvSpPr/>
          <p:nvPr/>
        </p:nvSpPr>
        <p:spPr>
          <a:xfrm>
            <a:off x="-20021" y="793546"/>
            <a:ext cx="9314022" cy="400110"/>
          </a:xfrm>
          <a:prstGeom prst="rect">
            <a:avLst/>
          </a:prstGeom>
        </p:spPr>
        <p:txBody>
          <a:bodyPr wrap="square">
            <a:spAutoFit/>
          </a:bodyPr>
          <a:lstStyle/>
          <a:p>
            <a:r>
              <a:rPr lang="ja-JP" altLang="en-US" sz="2000" dirty="0">
                <a:latin typeface="ＭＳＰゴシック"/>
              </a:rPr>
              <a:t>「南海トラフ地震臨時情報（巨大地震注意）について」（気象庁</a:t>
            </a:r>
            <a:r>
              <a:rPr lang="en-US" altLang="ja-JP" sz="2000" dirty="0">
                <a:latin typeface="ＭＳＰゴシック"/>
              </a:rPr>
              <a:t>, 2024</a:t>
            </a:r>
            <a:r>
              <a:rPr lang="ja-JP" altLang="en-US" sz="2000" dirty="0">
                <a:latin typeface="ＭＳＰゴシック"/>
              </a:rPr>
              <a:t>）に加筆</a:t>
            </a:r>
            <a:endParaRPr lang="ja-JP" altLang="en-US" sz="2000" dirty="0"/>
          </a:p>
        </p:txBody>
      </p:sp>
      <p:sp>
        <p:nvSpPr>
          <p:cNvPr id="5" name="テキスト ボックス 4">
            <a:extLst>
              <a:ext uri="{FF2B5EF4-FFF2-40B4-BE49-F238E27FC236}">
                <a16:creationId xmlns:a16="http://schemas.microsoft.com/office/drawing/2014/main" id="{44CCC13C-1BE7-92DD-8A86-DE9A95B11DE8}"/>
              </a:ext>
            </a:extLst>
          </p:cNvPr>
          <p:cNvSpPr txBox="1"/>
          <p:nvPr/>
        </p:nvSpPr>
        <p:spPr>
          <a:xfrm>
            <a:off x="4857373" y="1447620"/>
            <a:ext cx="2355841" cy="1200329"/>
          </a:xfrm>
          <a:prstGeom prst="rect">
            <a:avLst/>
          </a:prstGeom>
          <a:noFill/>
        </p:spPr>
        <p:txBody>
          <a:bodyPr wrap="square" rtlCol="0">
            <a:spAutoFit/>
          </a:bodyPr>
          <a:lstStyle/>
          <a:p>
            <a:r>
              <a:rPr kumimoji="1" lang="ja-JP" altLang="en-US" dirty="0"/>
              <a:t>今回は、走向、傾斜角、滑り角の正確な数値が入手できなかったので省略</a:t>
            </a:r>
            <a:endParaRPr kumimoji="1" lang="en-US" altLang="ja-JP" dirty="0"/>
          </a:p>
        </p:txBody>
      </p:sp>
    </p:spTree>
    <p:extLst>
      <p:ext uri="{BB962C8B-B14F-4D97-AF65-F5344CB8AC3E}">
        <p14:creationId xmlns:p14="http://schemas.microsoft.com/office/powerpoint/2010/main" val="153019351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C00000"/>
          </a:solidFill>
          <a:head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643</TotalTime>
  <Words>1851</Words>
  <Application>Microsoft Office PowerPoint</Application>
  <PresentationFormat>ワイド画面</PresentationFormat>
  <Paragraphs>157</Paragraphs>
  <Slides>17</Slides>
  <Notes>2</Notes>
  <HiddenSlides>0</HiddenSlides>
  <MMClips>1</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17</vt:i4>
      </vt:variant>
    </vt:vector>
  </HeadingPairs>
  <TitlesOfParts>
    <vt:vector size="22" baseType="lpstr">
      <vt:lpstr>ＭＳＰゴシック</vt:lpstr>
      <vt:lpstr>游ゴシック</vt:lpstr>
      <vt:lpstr>游ゴシック Light</vt:lpstr>
      <vt:lpstr>Arial</vt:lpstr>
      <vt:lpstr>Office テーマ</vt:lpstr>
      <vt:lpstr>2024年8月8日 日向灘の地震</vt:lpstr>
      <vt:lpstr>推定震度と人口</vt:lpstr>
      <vt:lpstr>広域の背景：九州地方のプレート境界と地震</vt:lpstr>
      <vt:lpstr>日本周辺のプレートと地震の関係（模式図）</vt:lpstr>
      <vt:lpstr>背景：過去の被害地震</vt:lpstr>
      <vt:lpstr>背景：過去の地震活動</vt:lpstr>
      <vt:lpstr>発震機構解（震源メカニズム解）</vt:lpstr>
      <vt:lpstr>断層面の候補 1</vt:lpstr>
      <vt:lpstr>断層面の候補 2</vt:lpstr>
      <vt:lpstr>余震活動（同日18:20まで）</vt:lpstr>
      <vt:lpstr>地震波形</vt:lpstr>
      <vt:lpstr>最大振幅分布図と振幅アニメーション</vt:lpstr>
      <vt:lpstr>南海トラフ地震臨時情報</vt:lpstr>
      <vt:lpstr>南海トラフ地震臨時情報</vt:lpstr>
      <vt:lpstr>南海トラフ地震臨時情報</vt:lpstr>
      <vt:lpstr>最近の地震に関するスライド教材</vt:lpstr>
      <vt:lpstr>情報源 URL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Reiji KOBAYASHI</dc:creator>
  <cp:lastModifiedBy>Reiji KOBAYASHI</cp:lastModifiedBy>
  <cp:revision>1</cp:revision>
  <dcterms:created xsi:type="dcterms:W3CDTF">2024-08-08T10:45:33Z</dcterms:created>
  <dcterms:modified xsi:type="dcterms:W3CDTF">2024-08-08T21:33:34Z</dcterms:modified>
</cp:coreProperties>
</file>